
<file path=[Content_Types].xml><?xml version="1.0" encoding="utf-8"?>
<Types xmlns="http://schemas.openxmlformats.org/package/2006/content-types">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7"/>
  </p:notesMasterIdLst>
  <p:sldIdLst>
    <p:sldId id="257" r:id="rId2"/>
    <p:sldId id="259" r:id="rId3"/>
    <p:sldId id="260" r:id="rId4"/>
    <p:sldId id="262" r:id="rId5"/>
    <p:sldId id="264" r:id="rId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varScale="1">
        <p:scale>
          <a:sx n="67" d="100"/>
          <a:sy n="67" d="100"/>
        </p:scale>
        <p:origin x="644" y="4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notesMaster" Target="notesMasters/notesMaster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3999A1C-F188-4174-A795-78C4EAF382D7}" type="datetimeFigureOut">
              <a:rPr lang="en-GB" smtClean="0"/>
              <a:t>12/03/2022</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B44D7C6-9033-47D6-8DB3-333B24FDB5E8}" type="slidenum">
              <a:rPr lang="en-GB" smtClean="0"/>
              <a:t>‹#›</a:t>
            </a:fld>
            <a:endParaRPr lang="en-GB"/>
          </a:p>
        </p:txBody>
      </p:sp>
    </p:spTree>
    <p:extLst>
      <p:ext uri="{BB962C8B-B14F-4D97-AF65-F5344CB8AC3E}">
        <p14:creationId xmlns:p14="http://schemas.microsoft.com/office/powerpoint/2010/main" val="54116764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7"/>
        <p:cNvGrpSpPr/>
        <p:nvPr/>
      </p:nvGrpSpPr>
      <p:grpSpPr>
        <a:xfrm>
          <a:off x="0" y="0"/>
          <a:ext cx="0" cy="0"/>
          <a:chOff x="0" y="0"/>
          <a:chExt cx="0" cy="0"/>
        </a:xfrm>
      </p:grpSpPr>
      <p:sp>
        <p:nvSpPr>
          <p:cNvPr id="98" name="Google Shape;98;g96b4c00e82_1_9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9" name="Google Shape;99;g96b4c00e82_1_9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3"/>
        <p:cNvGrpSpPr/>
        <p:nvPr/>
      </p:nvGrpSpPr>
      <p:grpSpPr>
        <a:xfrm>
          <a:off x="0" y="0"/>
          <a:ext cx="0" cy="0"/>
          <a:chOff x="0" y="0"/>
          <a:chExt cx="0" cy="0"/>
        </a:xfrm>
      </p:grpSpPr>
      <p:sp>
        <p:nvSpPr>
          <p:cNvPr id="104" name="Google Shape;104;g96b4c00e82_1_20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5" name="Google Shape;105;g96b4c00e82_1_20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3"/>
        <p:cNvGrpSpPr/>
        <p:nvPr/>
      </p:nvGrpSpPr>
      <p:grpSpPr>
        <a:xfrm>
          <a:off x="0" y="0"/>
          <a:ext cx="0" cy="0"/>
          <a:chOff x="0" y="0"/>
          <a:chExt cx="0" cy="0"/>
        </a:xfrm>
      </p:grpSpPr>
      <p:sp>
        <p:nvSpPr>
          <p:cNvPr id="104" name="Google Shape;104;g96b4c00e82_1_20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5" name="Google Shape;105;g96b4c00e82_1_20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63913634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3"/>
        <p:cNvGrpSpPr/>
        <p:nvPr/>
      </p:nvGrpSpPr>
      <p:grpSpPr>
        <a:xfrm>
          <a:off x="0" y="0"/>
          <a:ext cx="0" cy="0"/>
          <a:chOff x="0" y="0"/>
          <a:chExt cx="0" cy="0"/>
        </a:xfrm>
      </p:grpSpPr>
      <p:sp>
        <p:nvSpPr>
          <p:cNvPr id="104" name="Google Shape;104;g96b4c00e82_1_20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5" name="Google Shape;105;g96b4c00e82_1_20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251360881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3"/>
        <p:cNvGrpSpPr/>
        <p:nvPr/>
      </p:nvGrpSpPr>
      <p:grpSpPr>
        <a:xfrm>
          <a:off x="0" y="0"/>
          <a:ext cx="0" cy="0"/>
          <a:chOff x="0" y="0"/>
          <a:chExt cx="0" cy="0"/>
        </a:xfrm>
      </p:grpSpPr>
      <p:sp>
        <p:nvSpPr>
          <p:cNvPr id="104" name="Google Shape;104;g96b4c00e82_1_20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5" name="Google Shape;105;g96b4c00e82_1_20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113145416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CCCM template" type="title">
  <p:cSld name="CCCM template">
    <p:bg>
      <p:bgPr>
        <a:solidFill>
          <a:schemeClr val="lt1"/>
        </a:solidFill>
        <a:effectLst/>
      </p:bgPr>
    </p:bg>
    <p:spTree>
      <p:nvGrpSpPr>
        <p:cNvPr id="1" name="Shape 55"/>
        <p:cNvGrpSpPr/>
        <p:nvPr/>
      </p:nvGrpSpPr>
      <p:grpSpPr>
        <a:xfrm>
          <a:off x="0" y="0"/>
          <a:ext cx="0" cy="0"/>
          <a:chOff x="0" y="0"/>
          <a:chExt cx="0" cy="0"/>
        </a:xfrm>
      </p:grpSpPr>
      <p:sp>
        <p:nvSpPr>
          <p:cNvPr id="56" name="Google Shape;56;p14"/>
          <p:cNvSpPr/>
          <p:nvPr/>
        </p:nvSpPr>
        <p:spPr>
          <a:xfrm>
            <a:off x="916" y="0"/>
            <a:ext cx="12192000" cy="6858000"/>
          </a:xfrm>
          <a:prstGeom prst="rect">
            <a:avLst/>
          </a:prstGeom>
          <a:solidFill>
            <a:srgbClr val="2A87C8"/>
          </a:solidFill>
          <a:ln>
            <a:noFill/>
          </a:ln>
        </p:spPr>
        <p:txBody>
          <a:bodyPr spcFirstLastPara="1" wrap="square" lIns="121900" tIns="60933" rIns="121900" bIns="60933" anchor="ctr" anchorCtr="0">
            <a:noAutofit/>
          </a:bodyPr>
          <a:lstStyle/>
          <a:p>
            <a:pPr marL="0" marR="0" lvl="0" indent="0" algn="ctr" rtl="0">
              <a:spcBef>
                <a:spcPts val="0"/>
              </a:spcBef>
              <a:spcAft>
                <a:spcPts val="0"/>
              </a:spcAft>
              <a:buNone/>
            </a:pPr>
            <a:endParaRPr sz="2400" b="0" i="0" u="none" strike="noStrike" cap="none">
              <a:solidFill>
                <a:schemeClr val="lt1"/>
              </a:solidFill>
              <a:latin typeface="Calibri"/>
              <a:ea typeface="Calibri"/>
              <a:cs typeface="Calibri"/>
              <a:sym typeface="Calibri"/>
            </a:endParaRPr>
          </a:p>
        </p:txBody>
      </p:sp>
      <p:sp>
        <p:nvSpPr>
          <p:cNvPr id="57" name="Google Shape;57;p14"/>
          <p:cNvSpPr txBox="1">
            <a:spLocks noGrp="1"/>
          </p:cNvSpPr>
          <p:nvPr>
            <p:ph type="ctrTitle"/>
          </p:nvPr>
        </p:nvSpPr>
        <p:spPr>
          <a:xfrm>
            <a:off x="0" y="4437112"/>
            <a:ext cx="12192000" cy="1080000"/>
          </a:xfrm>
          <a:prstGeom prst="rect">
            <a:avLst/>
          </a:prstGeom>
          <a:solidFill>
            <a:schemeClr val="lt1"/>
          </a:solidFill>
          <a:ln>
            <a:noFill/>
          </a:ln>
        </p:spPr>
        <p:txBody>
          <a:bodyPr spcFirstLastPara="1" wrap="square" lIns="91425" tIns="45700" rIns="91425" bIns="45700" anchor="ctr" anchorCtr="0">
            <a:noAutofit/>
          </a:bodyPr>
          <a:lstStyle>
            <a:lvl1pPr marR="0" lvl="0" algn="r" rtl="0">
              <a:spcBef>
                <a:spcPts val="0"/>
              </a:spcBef>
              <a:spcAft>
                <a:spcPts val="0"/>
              </a:spcAft>
              <a:buClr>
                <a:srgbClr val="2A87C8"/>
              </a:buClr>
              <a:buSzPts val="4400"/>
              <a:buFont typeface="Open Sans"/>
              <a:buNone/>
              <a:defRPr sz="5867" b="0" i="0" u="none" strike="noStrike" cap="none">
                <a:solidFill>
                  <a:srgbClr val="2A87C8"/>
                </a:solidFill>
                <a:latin typeface="Open Sans"/>
                <a:ea typeface="Open Sans"/>
                <a:cs typeface="Open Sans"/>
                <a:sym typeface="Open Sans"/>
              </a:defRPr>
            </a:lvl1pPr>
            <a:lvl2pPr lvl="1" rtl="0">
              <a:spcBef>
                <a:spcPts val="0"/>
              </a:spcBef>
              <a:spcAft>
                <a:spcPts val="0"/>
              </a:spcAft>
              <a:buSzPts val="1400"/>
              <a:buNone/>
              <a:defRPr sz="2400"/>
            </a:lvl2pPr>
            <a:lvl3pPr lvl="2" rtl="0">
              <a:spcBef>
                <a:spcPts val="0"/>
              </a:spcBef>
              <a:spcAft>
                <a:spcPts val="0"/>
              </a:spcAft>
              <a:buSzPts val="1400"/>
              <a:buNone/>
              <a:defRPr sz="2400"/>
            </a:lvl3pPr>
            <a:lvl4pPr lvl="3" rtl="0">
              <a:spcBef>
                <a:spcPts val="0"/>
              </a:spcBef>
              <a:spcAft>
                <a:spcPts val="0"/>
              </a:spcAft>
              <a:buSzPts val="1400"/>
              <a:buNone/>
              <a:defRPr sz="2400"/>
            </a:lvl4pPr>
            <a:lvl5pPr lvl="4" rtl="0">
              <a:spcBef>
                <a:spcPts val="0"/>
              </a:spcBef>
              <a:spcAft>
                <a:spcPts val="0"/>
              </a:spcAft>
              <a:buSzPts val="1400"/>
              <a:buNone/>
              <a:defRPr sz="2400"/>
            </a:lvl5pPr>
            <a:lvl6pPr lvl="5" rtl="0">
              <a:spcBef>
                <a:spcPts val="0"/>
              </a:spcBef>
              <a:spcAft>
                <a:spcPts val="0"/>
              </a:spcAft>
              <a:buSzPts val="1400"/>
              <a:buNone/>
              <a:defRPr sz="2400"/>
            </a:lvl6pPr>
            <a:lvl7pPr lvl="6" rtl="0">
              <a:spcBef>
                <a:spcPts val="0"/>
              </a:spcBef>
              <a:spcAft>
                <a:spcPts val="0"/>
              </a:spcAft>
              <a:buSzPts val="1400"/>
              <a:buNone/>
              <a:defRPr sz="2400"/>
            </a:lvl7pPr>
            <a:lvl8pPr lvl="7" rtl="0">
              <a:spcBef>
                <a:spcPts val="0"/>
              </a:spcBef>
              <a:spcAft>
                <a:spcPts val="0"/>
              </a:spcAft>
              <a:buSzPts val="1400"/>
              <a:buNone/>
              <a:defRPr sz="2400"/>
            </a:lvl8pPr>
            <a:lvl9pPr lvl="8" rtl="0">
              <a:spcBef>
                <a:spcPts val="0"/>
              </a:spcBef>
              <a:spcAft>
                <a:spcPts val="0"/>
              </a:spcAft>
              <a:buSzPts val="1400"/>
              <a:buNone/>
              <a:defRPr sz="2400"/>
            </a:lvl9pPr>
          </a:lstStyle>
          <a:p>
            <a:endParaRPr/>
          </a:p>
        </p:txBody>
      </p:sp>
      <p:sp>
        <p:nvSpPr>
          <p:cNvPr id="58" name="Google Shape;58;p14"/>
          <p:cNvSpPr txBox="1">
            <a:spLocks noGrp="1"/>
          </p:cNvSpPr>
          <p:nvPr>
            <p:ph type="subTitle" idx="1"/>
          </p:nvPr>
        </p:nvSpPr>
        <p:spPr>
          <a:xfrm>
            <a:off x="3658516" y="5805264"/>
            <a:ext cx="8534400" cy="648000"/>
          </a:xfrm>
          <a:prstGeom prst="rect">
            <a:avLst/>
          </a:prstGeom>
          <a:noFill/>
          <a:ln>
            <a:noFill/>
          </a:ln>
        </p:spPr>
        <p:txBody>
          <a:bodyPr spcFirstLastPara="1" wrap="square" lIns="91425" tIns="45700" rIns="91425" bIns="45700" anchor="ctr" anchorCtr="0">
            <a:noAutofit/>
          </a:bodyPr>
          <a:lstStyle>
            <a:lvl1pPr lvl="0" algn="ctr" rtl="0">
              <a:spcBef>
                <a:spcPts val="853"/>
              </a:spcBef>
              <a:spcAft>
                <a:spcPts val="0"/>
              </a:spcAft>
              <a:buClr>
                <a:schemeClr val="lt1"/>
              </a:buClr>
              <a:buSzPts val="3200"/>
              <a:buNone/>
              <a:defRPr>
                <a:solidFill>
                  <a:schemeClr val="lt1"/>
                </a:solidFill>
              </a:defRPr>
            </a:lvl1pPr>
            <a:lvl2pPr lvl="1" algn="ctr" rtl="0">
              <a:spcBef>
                <a:spcPts val="747"/>
              </a:spcBef>
              <a:spcAft>
                <a:spcPts val="0"/>
              </a:spcAft>
              <a:buClr>
                <a:srgbClr val="888888"/>
              </a:buClr>
              <a:buSzPts val="2800"/>
              <a:buNone/>
              <a:defRPr>
                <a:solidFill>
                  <a:srgbClr val="888888"/>
                </a:solidFill>
              </a:defRPr>
            </a:lvl2pPr>
            <a:lvl3pPr lvl="2" algn="ctr" rtl="0">
              <a:spcBef>
                <a:spcPts val="640"/>
              </a:spcBef>
              <a:spcAft>
                <a:spcPts val="0"/>
              </a:spcAft>
              <a:buClr>
                <a:srgbClr val="888888"/>
              </a:buClr>
              <a:buSzPts val="2400"/>
              <a:buNone/>
              <a:defRPr>
                <a:solidFill>
                  <a:srgbClr val="888888"/>
                </a:solidFill>
              </a:defRPr>
            </a:lvl3pPr>
            <a:lvl4pPr lvl="3" algn="ctr" rtl="0">
              <a:spcBef>
                <a:spcPts val="533"/>
              </a:spcBef>
              <a:spcAft>
                <a:spcPts val="0"/>
              </a:spcAft>
              <a:buClr>
                <a:srgbClr val="888888"/>
              </a:buClr>
              <a:buSzPts val="2000"/>
              <a:buNone/>
              <a:defRPr>
                <a:solidFill>
                  <a:srgbClr val="888888"/>
                </a:solidFill>
              </a:defRPr>
            </a:lvl4pPr>
            <a:lvl5pPr lvl="4" algn="ctr" rtl="0">
              <a:spcBef>
                <a:spcPts val="533"/>
              </a:spcBef>
              <a:spcAft>
                <a:spcPts val="0"/>
              </a:spcAft>
              <a:buClr>
                <a:srgbClr val="888888"/>
              </a:buClr>
              <a:buSzPts val="2000"/>
              <a:buNone/>
              <a:defRPr>
                <a:solidFill>
                  <a:srgbClr val="888888"/>
                </a:solidFill>
              </a:defRPr>
            </a:lvl5pPr>
            <a:lvl6pPr lvl="5" algn="ctr" rtl="0">
              <a:spcBef>
                <a:spcPts val="533"/>
              </a:spcBef>
              <a:spcAft>
                <a:spcPts val="0"/>
              </a:spcAft>
              <a:buClr>
                <a:srgbClr val="888888"/>
              </a:buClr>
              <a:buSzPts val="2000"/>
              <a:buNone/>
              <a:defRPr>
                <a:solidFill>
                  <a:srgbClr val="888888"/>
                </a:solidFill>
              </a:defRPr>
            </a:lvl6pPr>
            <a:lvl7pPr lvl="6" algn="ctr" rtl="0">
              <a:spcBef>
                <a:spcPts val="533"/>
              </a:spcBef>
              <a:spcAft>
                <a:spcPts val="0"/>
              </a:spcAft>
              <a:buClr>
                <a:srgbClr val="888888"/>
              </a:buClr>
              <a:buSzPts val="2000"/>
              <a:buNone/>
              <a:defRPr>
                <a:solidFill>
                  <a:srgbClr val="888888"/>
                </a:solidFill>
              </a:defRPr>
            </a:lvl7pPr>
            <a:lvl8pPr lvl="7" algn="ctr" rtl="0">
              <a:spcBef>
                <a:spcPts val="533"/>
              </a:spcBef>
              <a:spcAft>
                <a:spcPts val="0"/>
              </a:spcAft>
              <a:buClr>
                <a:srgbClr val="888888"/>
              </a:buClr>
              <a:buSzPts val="2000"/>
              <a:buNone/>
              <a:defRPr>
                <a:solidFill>
                  <a:srgbClr val="888888"/>
                </a:solidFill>
              </a:defRPr>
            </a:lvl8pPr>
            <a:lvl9pPr lvl="8" algn="ctr" rtl="0">
              <a:spcBef>
                <a:spcPts val="533"/>
              </a:spcBef>
              <a:spcAft>
                <a:spcPts val="0"/>
              </a:spcAft>
              <a:buClr>
                <a:srgbClr val="888888"/>
              </a:buClr>
              <a:buSzPts val="2000"/>
              <a:buNone/>
              <a:defRPr>
                <a:solidFill>
                  <a:srgbClr val="888888"/>
                </a:solidFill>
              </a:defRPr>
            </a:lvl9pPr>
          </a:lstStyle>
          <a:p>
            <a:endParaRPr/>
          </a:p>
        </p:txBody>
      </p:sp>
      <p:pic>
        <p:nvPicPr>
          <p:cNvPr id="59" name="Google Shape;59;p14" descr="C:\Users\usuari\Documents\NRC CCCM\NRC documents\CCCM Logo 1.jpg"/>
          <p:cNvPicPr preferRelativeResize="0"/>
          <p:nvPr/>
        </p:nvPicPr>
        <p:blipFill rotWithShape="1">
          <a:blip r:embed="rId2">
            <a:alphaModFix/>
          </a:blip>
          <a:srcRect/>
          <a:stretch/>
        </p:blipFill>
        <p:spPr>
          <a:xfrm>
            <a:off x="8784299" y="44625"/>
            <a:ext cx="2492376" cy="2005012"/>
          </a:xfrm>
          <a:prstGeom prst="rect">
            <a:avLst/>
          </a:prstGeom>
          <a:noFill/>
          <a:ln>
            <a:noFill/>
          </a:ln>
        </p:spPr>
      </p:pic>
    </p:spTree>
    <p:extLst>
      <p:ext uri="{BB962C8B-B14F-4D97-AF65-F5344CB8AC3E}">
        <p14:creationId xmlns:p14="http://schemas.microsoft.com/office/powerpoint/2010/main" val="246895070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le and body" type="tx">
  <p:cSld name="Title and body">
    <p:spTree>
      <p:nvGrpSpPr>
        <p:cNvPr id="1" name="Shape 93"/>
        <p:cNvGrpSpPr/>
        <p:nvPr/>
      </p:nvGrpSpPr>
      <p:grpSpPr>
        <a:xfrm>
          <a:off x="0" y="0"/>
          <a:ext cx="0" cy="0"/>
          <a:chOff x="0" y="0"/>
          <a:chExt cx="0" cy="0"/>
        </a:xfrm>
      </p:grpSpPr>
      <p:sp>
        <p:nvSpPr>
          <p:cNvPr id="94" name="Google Shape;94;p25"/>
          <p:cNvSpPr txBox="1">
            <a:spLocks noGrp="1"/>
          </p:cNvSpPr>
          <p:nvPr>
            <p:ph type="title"/>
          </p:nvPr>
        </p:nvSpPr>
        <p:spPr>
          <a:xfrm>
            <a:off x="415600" y="593367"/>
            <a:ext cx="11360800" cy="763600"/>
          </a:xfrm>
          <a:prstGeom prst="rect">
            <a:avLst/>
          </a:prstGeom>
          <a:noFill/>
          <a:ln>
            <a:noFill/>
          </a:ln>
        </p:spPr>
        <p:txBody>
          <a:bodyPr spcFirstLastPara="1" wrap="square" lIns="91425" tIns="91425" rIns="91425" bIns="91425" anchor="ctr" anchorCtr="0">
            <a:noAutofit/>
          </a:bodyPr>
          <a:lstStyle>
            <a:lvl1pPr lvl="0" rtl="0">
              <a:spcBef>
                <a:spcPts val="0"/>
              </a:spcBef>
              <a:spcAft>
                <a:spcPts val="0"/>
              </a:spcAft>
              <a:buSzPts val="1400"/>
              <a:buChar char="●"/>
              <a:defRPr/>
            </a:lvl1pPr>
            <a:lvl2pPr lvl="1" rtl="0">
              <a:spcBef>
                <a:spcPts val="0"/>
              </a:spcBef>
              <a:spcAft>
                <a:spcPts val="0"/>
              </a:spcAft>
              <a:buSzPts val="1400"/>
              <a:buChar char="○"/>
              <a:defRPr/>
            </a:lvl2pPr>
            <a:lvl3pPr lvl="2" rtl="0">
              <a:spcBef>
                <a:spcPts val="0"/>
              </a:spcBef>
              <a:spcAft>
                <a:spcPts val="0"/>
              </a:spcAft>
              <a:buSzPts val="1400"/>
              <a:buChar char="■"/>
              <a:defRPr/>
            </a:lvl3pPr>
            <a:lvl4pPr lvl="3" rtl="0">
              <a:spcBef>
                <a:spcPts val="0"/>
              </a:spcBef>
              <a:spcAft>
                <a:spcPts val="0"/>
              </a:spcAft>
              <a:buSzPts val="1400"/>
              <a:buChar char="●"/>
              <a:defRPr/>
            </a:lvl4pPr>
            <a:lvl5pPr lvl="4" rtl="0">
              <a:spcBef>
                <a:spcPts val="0"/>
              </a:spcBef>
              <a:spcAft>
                <a:spcPts val="0"/>
              </a:spcAft>
              <a:buSzPts val="1400"/>
              <a:buChar char="○"/>
              <a:defRPr/>
            </a:lvl5pPr>
            <a:lvl6pPr lvl="5" rtl="0">
              <a:spcBef>
                <a:spcPts val="0"/>
              </a:spcBef>
              <a:spcAft>
                <a:spcPts val="0"/>
              </a:spcAft>
              <a:buSzPts val="1400"/>
              <a:buChar char="■"/>
              <a:defRPr/>
            </a:lvl6pPr>
            <a:lvl7pPr lvl="6" rtl="0">
              <a:spcBef>
                <a:spcPts val="0"/>
              </a:spcBef>
              <a:spcAft>
                <a:spcPts val="0"/>
              </a:spcAft>
              <a:buSzPts val="1400"/>
              <a:buChar char="●"/>
              <a:defRPr/>
            </a:lvl7pPr>
            <a:lvl8pPr lvl="7" rtl="0">
              <a:spcBef>
                <a:spcPts val="0"/>
              </a:spcBef>
              <a:spcAft>
                <a:spcPts val="0"/>
              </a:spcAft>
              <a:buSzPts val="1400"/>
              <a:buChar char="○"/>
              <a:defRPr/>
            </a:lvl8pPr>
            <a:lvl9pPr lvl="8" rtl="0">
              <a:spcBef>
                <a:spcPts val="0"/>
              </a:spcBef>
              <a:spcAft>
                <a:spcPts val="0"/>
              </a:spcAft>
              <a:buSzPts val="1400"/>
              <a:buChar char="■"/>
              <a:defRPr/>
            </a:lvl9pPr>
          </a:lstStyle>
          <a:p>
            <a:endParaRPr/>
          </a:p>
        </p:txBody>
      </p:sp>
      <p:sp>
        <p:nvSpPr>
          <p:cNvPr id="95" name="Google Shape;95;p25"/>
          <p:cNvSpPr txBox="1">
            <a:spLocks noGrp="1"/>
          </p:cNvSpPr>
          <p:nvPr>
            <p:ph type="body" idx="1"/>
          </p:nvPr>
        </p:nvSpPr>
        <p:spPr>
          <a:xfrm>
            <a:off x="415600" y="1536633"/>
            <a:ext cx="11360800" cy="4555200"/>
          </a:xfrm>
          <a:prstGeom prst="rect">
            <a:avLst/>
          </a:prstGeom>
        </p:spPr>
        <p:txBody>
          <a:bodyPr spcFirstLastPara="1" wrap="square" lIns="91425" tIns="45700" rIns="91425" bIns="45700" anchor="t" anchorCtr="0">
            <a:noAutofit/>
          </a:bodyPr>
          <a:lstStyle>
            <a:lvl1pPr marL="609585" lvl="0" indent="-575719" rtl="0">
              <a:spcBef>
                <a:spcPts val="853"/>
              </a:spcBef>
              <a:spcAft>
                <a:spcPts val="0"/>
              </a:spcAft>
              <a:buSzPts val="3200"/>
              <a:buChar char="•"/>
              <a:defRPr/>
            </a:lvl1pPr>
            <a:lvl2pPr marL="1219170" lvl="1" indent="-541853" rtl="0">
              <a:spcBef>
                <a:spcPts val="747"/>
              </a:spcBef>
              <a:spcAft>
                <a:spcPts val="0"/>
              </a:spcAft>
              <a:buSzPts val="2800"/>
              <a:buChar char="–"/>
              <a:defRPr/>
            </a:lvl2pPr>
            <a:lvl3pPr marL="1828754" lvl="2" indent="-507987" rtl="0">
              <a:spcBef>
                <a:spcPts val="640"/>
              </a:spcBef>
              <a:spcAft>
                <a:spcPts val="0"/>
              </a:spcAft>
              <a:buSzPts val="2400"/>
              <a:buChar char="•"/>
              <a:defRPr/>
            </a:lvl3pPr>
            <a:lvl4pPr marL="2438339" lvl="3" indent="-474121" rtl="0">
              <a:spcBef>
                <a:spcPts val="533"/>
              </a:spcBef>
              <a:spcAft>
                <a:spcPts val="0"/>
              </a:spcAft>
              <a:buSzPts val="2000"/>
              <a:buChar char="–"/>
              <a:defRPr/>
            </a:lvl4pPr>
            <a:lvl5pPr marL="3047924" lvl="4" indent="-474121" rtl="0">
              <a:spcBef>
                <a:spcPts val="533"/>
              </a:spcBef>
              <a:spcAft>
                <a:spcPts val="0"/>
              </a:spcAft>
              <a:buSzPts val="2000"/>
              <a:buChar char="»"/>
              <a:defRPr/>
            </a:lvl5pPr>
            <a:lvl6pPr marL="3657509" lvl="5" indent="-474121" rtl="0">
              <a:spcBef>
                <a:spcPts val="533"/>
              </a:spcBef>
              <a:spcAft>
                <a:spcPts val="0"/>
              </a:spcAft>
              <a:buSzPts val="2000"/>
              <a:buChar char="•"/>
              <a:defRPr/>
            </a:lvl6pPr>
            <a:lvl7pPr marL="4267093" lvl="6" indent="-474121" rtl="0">
              <a:spcBef>
                <a:spcPts val="533"/>
              </a:spcBef>
              <a:spcAft>
                <a:spcPts val="0"/>
              </a:spcAft>
              <a:buSzPts val="2000"/>
              <a:buChar char="•"/>
              <a:defRPr/>
            </a:lvl7pPr>
            <a:lvl8pPr marL="4876678" lvl="7" indent="-474121" rtl="0">
              <a:spcBef>
                <a:spcPts val="533"/>
              </a:spcBef>
              <a:spcAft>
                <a:spcPts val="0"/>
              </a:spcAft>
              <a:buSzPts val="2000"/>
              <a:buChar char="•"/>
              <a:defRPr/>
            </a:lvl8pPr>
            <a:lvl9pPr marL="5486263" lvl="8" indent="-474121" rtl="0">
              <a:spcBef>
                <a:spcPts val="533"/>
              </a:spcBef>
              <a:spcAft>
                <a:spcPts val="0"/>
              </a:spcAft>
              <a:buSzPts val="2000"/>
              <a:buChar char="•"/>
              <a:defRPr/>
            </a:lvl9pPr>
          </a:lstStyle>
          <a:p>
            <a:endParaRPr/>
          </a:p>
        </p:txBody>
      </p:sp>
      <p:sp>
        <p:nvSpPr>
          <p:cNvPr id="96" name="Google Shape;96;p25"/>
          <p:cNvSpPr txBox="1">
            <a:spLocks noGrp="1"/>
          </p:cNvSpPr>
          <p:nvPr>
            <p:ph type="sldNum" idx="12"/>
          </p:nvPr>
        </p:nvSpPr>
        <p:spPr>
          <a:xfrm>
            <a:off x="11296611" y="6217623"/>
            <a:ext cx="731600" cy="524800"/>
          </a:xfrm>
          <a:prstGeom prst="rect">
            <a:avLst/>
          </a:prstGeom>
          <a:noFill/>
          <a:ln>
            <a:noFill/>
          </a:ln>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23391948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 Header">
    <p:spTree>
      <p:nvGrpSpPr>
        <p:cNvPr id="1" name="Shape 63"/>
        <p:cNvGrpSpPr/>
        <p:nvPr/>
      </p:nvGrpSpPr>
      <p:grpSpPr>
        <a:xfrm>
          <a:off x="0" y="0"/>
          <a:ext cx="0" cy="0"/>
          <a:chOff x="0" y="0"/>
          <a:chExt cx="0" cy="0"/>
        </a:xfrm>
      </p:grpSpPr>
      <p:sp>
        <p:nvSpPr>
          <p:cNvPr id="64" name="Google Shape;64;p16"/>
          <p:cNvSpPr txBox="1">
            <a:spLocks noGrp="1"/>
          </p:cNvSpPr>
          <p:nvPr>
            <p:ph type="title"/>
          </p:nvPr>
        </p:nvSpPr>
        <p:spPr>
          <a:xfrm>
            <a:off x="963084" y="4293096"/>
            <a:ext cx="11228800" cy="1398400"/>
          </a:xfrm>
          <a:prstGeom prst="rect">
            <a:avLst/>
          </a:prstGeom>
          <a:solidFill>
            <a:srgbClr val="2A87C8"/>
          </a:solidFill>
          <a:ln>
            <a:noFill/>
          </a:ln>
        </p:spPr>
        <p:txBody>
          <a:bodyPr spcFirstLastPara="1" wrap="square" lIns="91425" tIns="45700" rIns="91425" bIns="45700" anchor="t" anchorCtr="0">
            <a:noAutofit/>
          </a:bodyPr>
          <a:lstStyle>
            <a:lvl1pPr marR="0" lvl="0" algn="r" rtl="0">
              <a:spcBef>
                <a:spcPts val="0"/>
              </a:spcBef>
              <a:spcAft>
                <a:spcPts val="0"/>
              </a:spcAft>
              <a:buClr>
                <a:schemeClr val="lt1"/>
              </a:buClr>
              <a:buSzPts val="4000"/>
              <a:buFont typeface="Open Sans"/>
              <a:buNone/>
              <a:defRPr sz="5333" b="1" i="0" u="none" strike="noStrike" cap="none">
                <a:solidFill>
                  <a:schemeClr val="lt1"/>
                </a:solidFill>
                <a:latin typeface="Open Sans"/>
                <a:ea typeface="Open Sans"/>
                <a:cs typeface="Open Sans"/>
                <a:sym typeface="Open Sans"/>
              </a:defRPr>
            </a:lvl1pPr>
            <a:lvl2pPr lvl="1" rtl="0">
              <a:spcBef>
                <a:spcPts val="0"/>
              </a:spcBef>
              <a:spcAft>
                <a:spcPts val="0"/>
              </a:spcAft>
              <a:buSzPts val="1400"/>
              <a:buNone/>
              <a:defRPr sz="2400"/>
            </a:lvl2pPr>
            <a:lvl3pPr lvl="2" rtl="0">
              <a:spcBef>
                <a:spcPts val="0"/>
              </a:spcBef>
              <a:spcAft>
                <a:spcPts val="0"/>
              </a:spcAft>
              <a:buSzPts val="1400"/>
              <a:buNone/>
              <a:defRPr sz="2400"/>
            </a:lvl3pPr>
            <a:lvl4pPr lvl="3" rtl="0">
              <a:spcBef>
                <a:spcPts val="0"/>
              </a:spcBef>
              <a:spcAft>
                <a:spcPts val="0"/>
              </a:spcAft>
              <a:buSzPts val="1400"/>
              <a:buNone/>
              <a:defRPr sz="2400"/>
            </a:lvl4pPr>
            <a:lvl5pPr lvl="4" rtl="0">
              <a:spcBef>
                <a:spcPts val="0"/>
              </a:spcBef>
              <a:spcAft>
                <a:spcPts val="0"/>
              </a:spcAft>
              <a:buSzPts val="1400"/>
              <a:buNone/>
              <a:defRPr sz="2400"/>
            </a:lvl5pPr>
            <a:lvl6pPr lvl="5" rtl="0">
              <a:spcBef>
                <a:spcPts val="0"/>
              </a:spcBef>
              <a:spcAft>
                <a:spcPts val="0"/>
              </a:spcAft>
              <a:buSzPts val="1400"/>
              <a:buNone/>
              <a:defRPr sz="2400"/>
            </a:lvl6pPr>
            <a:lvl7pPr lvl="6" rtl="0">
              <a:spcBef>
                <a:spcPts val="0"/>
              </a:spcBef>
              <a:spcAft>
                <a:spcPts val="0"/>
              </a:spcAft>
              <a:buSzPts val="1400"/>
              <a:buNone/>
              <a:defRPr sz="2400"/>
            </a:lvl7pPr>
            <a:lvl8pPr lvl="7" rtl="0">
              <a:spcBef>
                <a:spcPts val="0"/>
              </a:spcBef>
              <a:spcAft>
                <a:spcPts val="0"/>
              </a:spcAft>
              <a:buSzPts val="1400"/>
              <a:buNone/>
              <a:defRPr sz="2400"/>
            </a:lvl8pPr>
            <a:lvl9pPr lvl="8" rtl="0">
              <a:spcBef>
                <a:spcPts val="0"/>
              </a:spcBef>
              <a:spcAft>
                <a:spcPts val="0"/>
              </a:spcAft>
              <a:buSzPts val="1400"/>
              <a:buNone/>
              <a:defRPr sz="2400"/>
            </a:lvl9pPr>
          </a:lstStyle>
          <a:p>
            <a:endParaRPr/>
          </a:p>
        </p:txBody>
      </p:sp>
      <p:sp>
        <p:nvSpPr>
          <p:cNvPr id="65" name="Google Shape;65;p16"/>
          <p:cNvSpPr txBox="1">
            <a:spLocks noGrp="1"/>
          </p:cNvSpPr>
          <p:nvPr>
            <p:ph type="body" idx="1"/>
          </p:nvPr>
        </p:nvSpPr>
        <p:spPr>
          <a:xfrm>
            <a:off x="963084" y="2780928"/>
            <a:ext cx="11228800" cy="1500000"/>
          </a:xfrm>
          <a:prstGeom prst="rect">
            <a:avLst/>
          </a:prstGeom>
          <a:noFill/>
          <a:ln>
            <a:noFill/>
          </a:ln>
        </p:spPr>
        <p:txBody>
          <a:bodyPr spcFirstLastPara="1" wrap="square" lIns="91425" tIns="45700" rIns="91425" bIns="45700" anchor="b" anchorCtr="0">
            <a:noAutofit/>
          </a:bodyPr>
          <a:lstStyle>
            <a:lvl1pPr marL="609585" lvl="0" indent="-304792" algn="l" rtl="0">
              <a:spcBef>
                <a:spcPts val="533"/>
              </a:spcBef>
              <a:spcAft>
                <a:spcPts val="0"/>
              </a:spcAft>
              <a:buClr>
                <a:srgbClr val="888888"/>
              </a:buClr>
              <a:buSzPts val="2000"/>
              <a:buNone/>
              <a:defRPr sz="2667">
                <a:solidFill>
                  <a:srgbClr val="888888"/>
                </a:solidFill>
              </a:defRPr>
            </a:lvl1pPr>
            <a:lvl2pPr marL="1219170" lvl="1" indent="-304792" algn="l" rtl="0">
              <a:spcBef>
                <a:spcPts val="480"/>
              </a:spcBef>
              <a:spcAft>
                <a:spcPts val="0"/>
              </a:spcAft>
              <a:buClr>
                <a:srgbClr val="888888"/>
              </a:buClr>
              <a:buSzPts val="1800"/>
              <a:buNone/>
              <a:defRPr sz="2400">
                <a:solidFill>
                  <a:srgbClr val="888888"/>
                </a:solidFill>
              </a:defRPr>
            </a:lvl2pPr>
            <a:lvl3pPr marL="1828754" lvl="2" indent="-304792" algn="l" rtl="0">
              <a:spcBef>
                <a:spcPts val="427"/>
              </a:spcBef>
              <a:spcAft>
                <a:spcPts val="0"/>
              </a:spcAft>
              <a:buClr>
                <a:srgbClr val="888888"/>
              </a:buClr>
              <a:buSzPts val="1600"/>
              <a:buNone/>
              <a:defRPr sz="2133">
                <a:solidFill>
                  <a:srgbClr val="888888"/>
                </a:solidFill>
              </a:defRPr>
            </a:lvl3pPr>
            <a:lvl4pPr marL="2438339" lvl="3" indent="-304792" algn="l" rtl="0">
              <a:spcBef>
                <a:spcPts val="373"/>
              </a:spcBef>
              <a:spcAft>
                <a:spcPts val="0"/>
              </a:spcAft>
              <a:buClr>
                <a:srgbClr val="888888"/>
              </a:buClr>
              <a:buSzPts val="1400"/>
              <a:buNone/>
              <a:defRPr sz="1867">
                <a:solidFill>
                  <a:srgbClr val="888888"/>
                </a:solidFill>
              </a:defRPr>
            </a:lvl4pPr>
            <a:lvl5pPr marL="3047924" lvl="4" indent="-304792" algn="l" rtl="0">
              <a:spcBef>
                <a:spcPts val="373"/>
              </a:spcBef>
              <a:spcAft>
                <a:spcPts val="0"/>
              </a:spcAft>
              <a:buClr>
                <a:srgbClr val="888888"/>
              </a:buClr>
              <a:buSzPts val="1400"/>
              <a:buNone/>
              <a:defRPr sz="1867">
                <a:solidFill>
                  <a:srgbClr val="888888"/>
                </a:solidFill>
              </a:defRPr>
            </a:lvl5pPr>
            <a:lvl6pPr marL="3657509" lvl="5" indent="-304792" algn="l" rtl="0">
              <a:spcBef>
                <a:spcPts val="373"/>
              </a:spcBef>
              <a:spcAft>
                <a:spcPts val="0"/>
              </a:spcAft>
              <a:buClr>
                <a:srgbClr val="888888"/>
              </a:buClr>
              <a:buSzPts val="1400"/>
              <a:buNone/>
              <a:defRPr sz="1867">
                <a:solidFill>
                  <a:srgbClr val="888888"/>
                </a:solidFill>
              </a:defRPr>
            </a:lvl6pPr>
            <a:lvl7pPr marL="4267093" lvl="6" indent="-304792" algn="l" rtl="0">
              <a:spcBef>
                <a:spcPts val="373"/>
              </a:spcBef>
              <a:spcAft>
                <a:spcPts val="0"/>
              </a:spcAft>
              <a:buClr>
                <a:srgbClr val="888888"/>
              </a:buClr>
              <a:buSzPts val="1400"/>
              <a:buNone/>
              <a:defRPr sz="1867">
                <a:solidFill>
                  <a:srgbClr val="888888"/>
                </a:solidFill>
              </a:defRPr>
            </a:lvl7pPr>
            <a:lvl8pPr marL="4876678" lvl="7" indent="-304792" algn="l" rtl="0">
              <a:spcBef>
                <a:spcPts val="373"/>
              </a:spcBef>
              <a:spcAft>
                <a:spcPts val="0"/>
              </a:spcAft>
              <a:buClr>
                <a:srgbClr val="888888"/>
              </a:buClr>
              <a:buSzPts val="1400"/>
              <a:buNone/>
              <a:defRPr sz="1867">
                <a:solidFill>
                  <a:srgbClr val="888888"/>
                </a:solidFill>
              </a:defRPr>
            </a:lvl8pPr>
            <a:lvl9pPr marL="5486263" lvl="8" indent="-304792" algn="l" rtl="0">
              <a:spcBef>
                <a:spcPts val="373"/>
              </a:spcBef>
              <a:spcAft>
                <a:spcPts val="0"/>
              </a:spcAft>
              <a:buClr>
                <a:srgbClr val="888888"/>
              </a:buClr>
              <a:buSzPts val="1400"/>
              <a:buNone/>
              <a:defRPr sz="1867">
                <a:solidFill>
                  <a:srgbClr val="888888"/>
                </a:solidFill>
              </a:defRPr>
            </a:lvl9pPr>
          </a:lstStyle>
          <a:p>
            <a:endParaRPr/>
          </a:p>
        </p:txBody>
      </p:sp>
    </p:spTree>
    <p:extLst>
      <p:ext uri="{BB962C8B-B14F-4D97-AF65-F5344CB8AC3E}">
        <p14:creationId xmlns:p14="http://schemas.microsoft.com/office/powerpoint/2010/main" val="385625077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wo Content" type="twoObj">
  <p:cSld name="Two Content">
    <p:spTree>
      <p:nvGrpSpPr>
        <p:cNvPr id="1" name="Shape 66"/>
        <p:cNvGrpSpPr/>
        <p:nvPr/>
      </p:nvGrpSpPr>
      <p:grpSpPr>
        <a:xfrm>
          <a:off x="0" y="0"/>
          <a:ext cx="0" cy="0"/>
          <a:chOff x="0" y="0"/>
          <a:chExt cx="0" cy="0"/>
        </a:xfrm>
      </p:grpSpPr>
      <p:sp>
        <p:nvSpPr>
          <p:cNvPr id="67" name="Google Shape;67;p17"/>
          <p:cNvSpPr txBox="1">
            <a:spLocks noGrp="1"/>
          </p:cNvSpPr>
          <p:nvPr>
            <p:ph type="title"/>
          </p:nvPr>
        </p:nvSpPr>
        <p:spPr>
          <a:xfrm>
            <a:off x="1487488" y="476672"/>
            <a:ext cx="9313200" cy="648000"/>
          </a:xfrm>
          <a:prstGeom prst="rect">
            <a:avLst/>
          </a:prstGeom>
          <a:noFill/>
          <a:ln w="9525" cap="flat" cmpd="sng">
            <a:solidFill>
              <a:srgbClr val="2A87C8">
                <a:alpha val="53730"/>
              </a:srgbClr>
            </a:solidFill>
            <a:prstDash val="solid"/>
            <a:round/>
            <a:headEnd type="none" w="sm" len="sm"/>
            <a:tailEnd type="none" w="sm" len="sm"/>
          </a:ln>
        </p:spPr>
        <p:txBody>
          <a:bodyPr spcFirstLastPara="1" wrap="square" lIns="91425" tIns="45700" rIns="91425" bIns="45700" anchor="t" anchorCtr="0">
            <a:noAutofit/>
          </a:bodyPr>
          <a:lstStyle>
            <a:lvl1pPr marR="0" lvl="0" algn="ctr" rtl="0">
              <a:spcBef>
                <a:spcPts val="0"/>
              </a:spcBef>
              <a:spcAft>
                <a:spcPts val="0"/>
              </a:spcAft>
              <a:buClr>
                <a:schemeClr val="dk1"/>
              </a:buClr>
              <a:buSzPts val="4400"/>
              <a:buFont typeface="Calibri"/>
              <a:buNone/>
              <a:defRPr sz="5867" b="0" i="0" u="none" strike="noStrike" cap="none">
                <a:solidFill>
                  <a:schemeClr val="dk1"/>
                </a:solidFill>
                <a:latin typeface="Calibri"/>
                <a:ea typeface="Calibri"/>
                <a:cs typeface="Calibri"/>
                <a:sym typeface="Calibri"/>
              </a:defRPr>
            </a:lvl1pPr>
            <a:lvl2pPr lvl="1" rtl="0">
              <a:spcBef>
                <a:spcPts val="0"/>
              </a:spcBef>
              <a:spcAft>
                <a:spcPts val="0"/>
              </a:spcAft>
              <a:buSzPts val="1400"/>
              <a:buNone/>
              <a:defRPr sz="2400"/>
            </a:lvl2pPr>
            <a:lvl3pPr lvl="2" rtl="0">
              <a:spcBef>
                <a:spcPts val="0"/>
              </a:spcBef>
              <a:spcAft>
                <a:spcPts val="0"/>
              </a:spcAft>
              <a:buSzPts val="1400"/>
              <a:buNone/>
              <a:defRPr sz="2400"/>
            </a:lvl3pPr>
            <a:lvl4pPr lvl="3" rtl="0">
              <a:spcBef>
                <a:spcPts val="0"/>
              </a:spcBef>
              <a:spcAft>
                <a:spcPts val="0"/>
              </a:spcAft>
              <a:buSzPts val="1400"/>
              <a:buNone/>
              <a:defRPr sz="2400"/>
            </a:lvl4pPr>
            <a:lvl5pPr lvl="4" rtl="0">
              <a:spcBef>
                <a:spcPts val="0"/>
              </a:spcBef>
              <a:spcAft>
                <a:spcPts val="0"/>
              </a:spcAft>
              <a:buSzPts val="1400"/>
              <a:buNone/>
              <a:defRPr sz="2400"/>
            </a:lvl5pPr>
            <a:lvl6pPr lvl="5" rtl="0">
              <a:spcBef>
                <a:spcPts val="0"/>
              </a:spcBef>
              <a:spcAft>
                <a:spcPts val="0"/>
              </a:spcAft>
              <a:buSzPts val="1400"/>
              <a:buNone/>
              <a:defRPr sz="2400"/>
            </a:lvl6pPr>
            <a:lvl7pPr lvl="6" rtl="0">
              <a:spcBef>
                <a:spcPts val="0"/>
              </a:spcBef>
              <a:spcAft>
                <a:spcPts val="0"/>
              </a:spcAft>
              <a:buSzPts val="1400"/>
              <a:buNone/>
              <a:defRPr sz="2400"/>
            </a:lvl7pPr>
            <a:lvl8pPr lvl="7" rtl="0">
              <a:spcBef>
                <a:spcPts val="0"/>
              </a:spcBef>
              <a:spcAft>
                <a:spcPts val="0"/>
              </a:spcAft>
              <a:buSzPts val="1400"/>
              <a:buNone/>
              <a:defRPr sz="2400"/>
            </a:lvl8pPr>
            <a:lvl9pPr lvl="8" rtl="0">
              <a:spcBef>
                <a:spcPts val="0"/>
              </a:spcBef>
              <a:spcAft>
                <a:spcPts val="0"/>
              </a:spcAft>
              <a:buSzPts val="1400"/>
              <a:buNone/>
              <a:defRPr sz="2400"/>
            </a:lvl9pPr>
          </a:lstStyle>
          <a:p>
            <a:endParaRPr/>
          </a:p>
        </p:txBody>
      </p:sp>
      <p:sp>
        <p:nvSpPr>
          <p:cNvPr id="68" name="Google Shape;68;p17"/>
          <p:cNvSpPr txBox="1">
            <a:spLocks noGrp="1"/>
          </p:cNvSpPr>
          <p:nvPr>
            <p:ph type="body" idx="1"/>
          </p:nvPr>
        </p:nvSpPr>
        <p:spPr>
          <a:xfrm>
            <a:off x="623392" y="1340768"/>
            <a:ext cx="5384800" cy="4526000"/>
          </a:xfrm>
          <a:prstGeom prst="rect">
            <a:avLst/>
          </a:prstGeom>
          <a:noFill/>
          <a:ln>
            <a:noFill/>
          </a:ln>
        </p:spPr>
        <p:txBody>
          <a:bodyPr spcFirstLastPara="1" wrap="square" lIns="91425" tIns="45700" rIns="91425" bIns="45700" anchor="t" anchorCtr="0">
            <a:noAutofit/>
          </a:bodyPr>
          <a:lstStyle>
            <a:lvl1pPr marL="609585" lvl="0" indent="-541853" algn="l" rtl="0">
              <a:spcBef>
                <a:spcPts val="747"/>
              </a:spcBef>
              <a:spcAft>
                <a:spcPts val="0"/>
              </a:spcAft>
              <a:buClr>
                <a:schemeClr val="dk1"/>
              </a:buClr>
              <a:buSzPts val="2800"/>
              <a:buChar char="•"/>
              <a:defRPr sz="3733"/>
            </a:lvl1pPr>
            <a:lvl2pPr marL="1219170" lvl="1" indent="-507987" algn="l" rtl="0">
              <a:spcBef>
                <a:spcPts val="640"/>
              </a:spcBef>
              <a:spcAft>
                <a:spcPts val="0"/>
              </a:spcAft>
              <a:buClr>
                <a:schemeClr val="dk1"/>
              </a:buClr>
              <a:buSzPts val="2400"/>
              <a:buChar char="–"/>
              <a:defRPr sz="3200"/>
            </a:lvl2pPr>
            <a:lvl3pPr marL="1828754" lvl="2" indent="-474121" algn="l" rtl="0">
              <a:spcBef>
                <a:spcPts val="533"/>
              </a:spcBef>
              <a:spcAft>
                <a:spcPts val="0"/>
              </a:spcAft>
              <a:buClr>
                <a:schemeClr val="dk1"/>
              </a:buClr>
              <a:buSzPts val="2000"/>
              <a:buChar char="•"/>
              <a:defRPr sz="2667"/>
            </a:lvl3pPr>
            <a:lvl4pPr marL="2438339" lvl="3" indent="-457189" algn="l" rtl="0">
              <a:spcBef>
                <a:spcPts val="480"/>
              </a:spcBef>
              <a:spcAft>
                <a:spcPts val="0"/>
              </a:spcAft>
              <a:buClr>
                <a:schemeClr val="dk1"/>
              </a:buClr>
              <a:buSzPts val="1800"/>
              <a:buChar char="–"/>
              <a:defRPr sz="2400"/>
            </a:lvl4pPr>
            <a:lvl5pPr marL="3047924" lvl="4" indent="-457189" algn="l" rtl="0">
              <a:spcBef>
                <a:spcPts val="480"/>
              </a:spcBef>
              <a:spcAft>
                <a:spcPts val="0"/>
              </a:spcAft>
              <a:buClr>
                <a:schemeClr val="dk1"/>
              </a:buClr>
              <a:buSzPts val="1800"/>
              <a:buChar char="»"/>
              <a:defRPr sz="2400"/>
            </a:lvl5pPr>
            <a:lvl6pPr marL="3657509" lvl="5" indent="-457189" algn="l" rtl="0">
              <a:spcBef>
                <a:spcPts val="480"/>
              </a:spcBef>
              <a:spcAft>
                <a:spcPts val="0"/>
              </a:spcAft>
              <a:buClr>
                <a:schemeClr val="dk1"/>
              </a:buClr>
              <a:buSzPts val="1800"/>
              <a:buChar char="•"/>
              <a:defRPr sz="2400"/>
            </a:lvl6pPr>
            <a:lvl7pPr marL="4267093" lvl="6" indent="-457189" algn="l" rtl="0">
              <a:spcBef>
                <a:spcPts val="480"/>
              </a:spcBef>
              <a:spcAft>
                <a:spcPts val="0"/>
              </a:spcAft>
              <a:buClr>
                <a:schemeClr val="dk1"/>
              </a:buClr>
              <a:buSzPts val="1800"/>
              <a:buChar char="•"/>
              <a:defRPr sz="2400"/>
            </a:lvl7pPr>
            <a:lvl8pPr marL="4876678" lvl="7" indent="-457189" algn="l" rtl="0">
              <a:spcBef>
                <a:spcPts val="480"/>
              </a:spcBef>
              <a:spcAft>
                <a:spcPts val="0"/>
              </a:spcAft>
              <a:buClr>
                <a:schemeClr val="dk1"/>
              </a:buClr>
              <a:buSzPts val="1800"/>
              <a:buChar char="•"/>
              <a:defRPr sz="2400"/>
            </a:lvl8pPr>
            <a:lvl9pPr marL="5486263" lvl="8" indent="-457189" algn="l" rtl="0">
              <a:spcBef>
                <a:spcPts val="480"/>
              </a:spcBef>
              <a:spcAft>
                <a:spcPts val="0"/>
              </a:spcAft>
              <a:buClr>
                <a:schemeClr val="dk1"/>
              </a:buClr>
              <a:buSzPts val="1800"/>
              <a:buChar char="•"/>
              <a:defRPr sz="2400"/>
            </a:lvl9pPr>
          </a:lstStyle>
          <a:p>
            <a:endParaRPr/>
          </a:p>
        </p:txBody>
      </p:sp>
      <p:sp>
        <p:nvSpPr>
          <p:cNvPr id="69" name="Google Shape;69;p17"/>
          <p:cNvSpPr txBox="1">
            <a:spLocks noGrp="1"/>
          </p:cNvSpPr>
          <p:nvPr>
            <p:ph type="body" idx="2"/>
          </p:nvPr>
        </p:nvSpPr>
        <p:spPr>
          <a:xfrm>
            <a:off x="6192011" y="1412776"/>
            <a:ext cx="5384800" cy="4526000"/>
          </a:xfrm>
          <a:prstGeom prst="rect">
            <a:avLst/>
          </a:prstGeom>
          <a:noFill/>
          <a:ln>
            <a:noFill/>
          </a:ln>
        </p:spPr>
        <p:txBody>
          <a:bodyPr spcFirstLastPara="1" wrap="square" lIns="91425" tIns="45700" rIns="91425" bIns="45700" anchor="t" anchorCtr="0">
            <a:noAutofit/>
          </a:bodyPr>
          <a:lstStyle>
            <a:lvl1pPr marL="609585" lvl="0" indent="-541853" algn="l" rtl="0">
              <a:spcBef>
                <a:spcPts val="747"/>
              </a:spcBef>
              <a:spcAft>
                <a:spcPts val="0"/>
              </a:spcAft>
              <a:buClr>
                <a:schemeClr val="dk1"/>
              </a:buClr>
              <a:buSzPts val="2800"/>
              <a:buChar char="•"/>
              <a:defRPr sz="3733"/>
            </a:lvl1pPr>
            <a:lvl2pPr marL="1219170" lvl="1" indent="-507987" algn="l" rtl="0">
              <a:spcBef>
                <a:spcPts val="640"/>
              </a:spcBef>
              <a:spcAft>
                <a:spcPts val="0"/>
              </a:spcAft>
              <a:buClr>
                <a:schemeClr val="dk1"/>
              </a:buClr>
              <a:buSzPts val="2400"/>
              <a:buChar char="–"/>
              <a:defRPr sz="3200"/>
            </a:lvl2pPr>
            <a:lvl3pPr marL="1828754" lvl="2" indent="-474121" algn="l" rtl="0">
              <a:spcBef>
                <a:spcPts val="533"/>
              </a:spcBef>
              <a:spcAft>
                <a:spcPts val="0"/>
              </a:spcAft>
              <a:buClr>
                <a:schemeClr val="dk1"/>
              </a:buClr>
              <a:buSzPts val="2000"/>
              <a:buChar char="•"/>
              <a:defRPr sz="2667"/>
            </a:lvl3pPr>
            <a:lvl4pPr marL="2438339" lvl="3" indent="-457189" algn="l" rtl="0">
              <a:spcBef>
                <a:spcPts val="480"/>
              </a:spcBef>
              <a:spcAft>
                <a:spcPts val="0"/>
              </a:spcAft>
              <a:buClr>
                <a:schemeClr val="dk1"/>
              </a:buClr>
              <a:buSzPts val="1800"/>
              <a:buChar char="–"/>
              <a:defRPr sz="2400"/>
            </a:lvl4pPr>
            <a:lvl5pPr marL="3047924" lvl="4" indent="-457189" algn="l" rtl="0">
              <a:spcBef>
                <a:spcPts val="480"/>
              </a:spcBef>
              <a:spcAft>
                <a:spcPts val="0"/>
              </a:spcAft>
              <a:buClr>
                <a:schemeClr val="dk1"/>
              </a:buClr>
              <a:buSzPts val="1800"/>
              <a:buChar char="»"/>
              <a:defRPr sz="2400"/>
            </a:lvl5pPr>
            <a:lvl6pPr marL="3657509" lvl="5" indent="-457189" algn="l" rtl="0">
              <a:spcBef>
                <a:spcPts val="480"/>
              </a:spcBef>
              <a:spcAft>
                <a:spcPts val="0"/>
              </a:spcAft>
              <a:buClr>
                <a:schemeClr val="dk1"/>
              </a:buClr>
              <a:buSzPts val="1800"/>
              <a:buChar char="•"/>
              <a:defRPr sz="2400"/>
            </a:lvl6pPr>
            <a:lvl7pPr marL="4267093" lvl="6" indent="-457189" algn="l" rtl="0">
              <a:spcBef>
                <a:spcPts val="480"/>
              </a:spcBef>
              <a:spcAft>
                <a:spcPts val="0"/>
              </a:spcAft>
              <a:buClr>
                <a:schemeClr val="dk1"/>
              </a:buClr>
              <a:buSzPts val="1800"/>
              <a:buChar char="•"/>
              <a:defRPr sz="2400"/>
            </a:lvl7pPr>
            <a:lvl8pPr marL="4876678" lvl="7" indent="-457189" algn="l" rtl="0">
              <a:spcBef>
                <a:spcPts val="480"/>
              </a:spcBef>
              <a:spcAft>
                <a:spcPts val="0"/>
              </a:spcAft>
              <a:buClr>
                <a:schemeClr val="dk1"/>
              </a:buClr>
              <a:buSzPts val="1800"/>
              <a:buChar char="•"/>
              <a:defRPr sz="2400"/>
            </a:lvl8pPr>
            <a:lvl9pPr marL="5486263" lvl="8" indent="-457189" algn="l" rtl="0">
              <a:spcBef>
                <a:spcPts val="480"/>
              </a:spcBef>
              <a:spcAft>
                <a:spcPts val="0"/>
              </a:spcAft>
              <a:buClr>
                <a:schemeClr val="dk1"/>
              </a:buClr>
              <a:buSzPts val="1800"/>
              <a:buChar char="•"/>
              <a:defRPr sz="2400"/>
            </a:lvl9pPr>
          </a:lstStyle>
          <a:p>
            <a:endParaRPr/>
          </a:p>
        </p:txBody>
      </p:sp>
    </p:spTree>
    <p:extLst>
      <p:ext uri="{BB962C8B-B14F-4D97-AF65-F5344CB8AC3E}">
        <p14:creationId xmlns:p14="http://schemas.microsoft.com/office/powerpoint/2010/main" val="302710159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Comparison">
  <p:cSld name="Comparison">
    <p:spTree>
      <p:nvGrpSpPr>
        <p:cNvPr id="1" name="Shape 70"/>
        <p:cNvGrpSpPr/>
        <p:nvPr/>
      </p:nvGrpSpPr>
      <p:grpSpPr>
        <a:xfrm>
          <a:off x="0" y="0"/>
          <a:ext cx="0" cy="0"/>
          <a:chOff x="0" y="0"/>
          <a:chExt cx="0" cy="0"/>
        </a:xfrm>
      </p:grpSpPr>
      <p:sp>
        <p:nvSpPr>
          <p:cNvPr id="71" name="Google Shape;71;p18"/>
          <p:cNvSpPr txBox="1">
            <a:spLocks noGrp="1"/>
          </p:cNvSpPr>
          <p:nvPr>
            <p:ph type="body" idx="1"/>
          </p:nvPr>
        </p:nvSpPr>
        <p:spPr>
          <a:xfrm>
            <a:off x="527381" y="1268760"/>
            <a:ext cx="5386800" cy="639600"/>
          </a:xfrm>
          <a:prstGeom prst="rect">
            <a:avLst/>
          </a:prstGeom>
          <a:noFill/>
          <a:ln>
            <a:noFill/>
          </a:ln>
        </p:spPr>
        <p:txBody>
          <a:bodyPr spcFirstLastPara="1" wrap="square" lIns="91425" tIns="45700" rIns="91425" bIns="45700" anchor="b" anchorCtr="0">
            <a:noAutofit/>
          </a:bodyPr>
          <a:lstStyle>
            <a:lvl1pPr marL="609585" lvl="0" indent="-304792" algn="l" rtl="0">
              <a:spcBef>
                <a:spcPts val="640"/>
              </a:spcBef>
              <a:spcAft>
                <a:spcPts val="0"/>
              </a:spcAft>
              <a:buClr>
                <a:schemeClr val="dk1"/>
              </a:buClr>
              <a:buSzPts val="2400"/>
              <a:buNone/>
              <a:defRPr sz="3200" b="1"/>
            </a:lvl1pPr>
            <a:lvl2pPr marL="1219170" lvl="1" indent="-304792" algn="l" rtl="0">
              <a:spcBef>
                <a:spcPts val="533"/>
              </a:spcBef>
              <a:spcAft>
                <a:spcPts val="0"/>
              </a:spcAft>
              <a:buClr>
                <a:schemeClr val="dk1"/>
              </a:buClr>
              <a:buSzPts val="2000"/>
              <a:buNone/>
              <a:defRPr sz="2667" b="1"/>
            </a:lvl2pPr>
            <a:lvl3pPr marL="1828754" lvl="2" indent="-304792" algn="l" rtl="0">
              <a:spcBef>
                <a:spcPts val="480"/>
              </a:spcBef>
              <a:spcAft>
                <a:spcPts val="0"/>
              </a:spcAft>
              <a:buClr>
                <a:schemeClr val="dk1"/>
              </a:buClr>
              <a:buSzPts val="1800"/>
              <a:buNone/>
              <a:defRPr sz="2400" b="1"/>
            </a:lvl3pPr>
            <a:lvl4pPr marL="2438339" lvl="3" indent="-304792" algn="l" rtl="0">
              <a:spcBef>
                <a:spcPts val="427"/>
              </a:spcBef>
              <a:spcAft>
                <a:spcPts val="0"/>
              </a:spcAft>
              <a:buClr>
                <a:schemeClr val="dk1"/>
              </a:buClr>
              <a:buSzPts val="1600"/>
              <a:buNone/>
              <a:defRPr sz="2133" b="1"/>
            </a:lvl4pPr>
            <a:lvl5pPr marL="3047924" lvl="4" indent="-304792" algn="l" rtl="0">
              <a:spcBef>
                <a:spcPts val="427"/>
              </a:spcBef>
              <a:spcAft>
                <a:spcPts val="0"/>
              </a:spcAft>
              <a:buClr>
                <a:schemeClr val="dk1"/>
              </a:buClr>
              <a:buSzPts val="1600"/>
              <a:buNone/>
              <a:defRPr sz="2133" b="1"/>
            </a:lvl5pPr>
            <a:lvl6pPr marL="3657509" lvl="5" indent="-304792" algn="l" rtl="0">
              <a:spcBef>
                <a:spcPts val="427"/>
              </a:spcBef>
              <a:spcAft>
                <a:spcPts val="0"/>
              </a:spcAft>
              <a:buClr>
                <a:schemeClr val="dk1"/>
              </a:buClr>
              <a:buSzPts val="1600"/>
              <a:buNone/>
              <a:defRPr sz="2133" b="1"/>
            </a:lvl6pPr>
            <a:lvl7pPr marL="4267093" lvl="6" indent="-304792" algn="l" rtl="0">
              <a:spcBef>
                <a:spcPts val="427"/>
              </a:spcBef>
              <a:spcAft>
                <a:spcPts val="0"/>
              </a:spcAft>
              <a:buClr>
                <a:schemeClr val="dk1"/>
              </a:buClr>
              <a:buSzPts val="1600"/>
              <a:buNone/>
              <a:defRPr sz="2133" b="1"/>
            </a:lvl7pPr>
            <a:lvl8pPr marL="4876678" lvl="7" indent="-304792" algn="l" rtl="0">
              <a:spcBef>
                <a:spcPts val="427"/>
              </a:spcBef>
              <a:spcAft>
                <a:spcPts val="0"/>
              </a:spcAft>
              <a:buClr>
                <a:schemeClr val="dk1"/>
              </a:buClr>
              <a:buSzPts val="1600"/>
              <a:buNone/>
              <a:defRPr sz="2133" b="1"/>
            </a:lvl8pPr>
            <a:lvl9pPr marL="5486263" lvl="8" indent="-304792" algn="l" rtl="0">
              <a:spcBef>
                <a:spcPts val="427"/>
              </a:spcBef>
              <a:spcAft>
                <a:spcPts val="0"/>
              </a:spcAft>
              <a:buClr>
                <a:schemeClr val="dk1"/>
              </a:buClr>
              <a:buSzPts val="1600"/>
              <a:buNone/>
              <a:defRPr sz="2133" b="1"/>
            </a:lvl9pPr>
          </a:lstStyle>
          <a:p>
            <a:endParaRPr/>
          </a:p>
        </p:txBody>
      </p:sp>
      <p:sp>
        <p:nvSpPr>
          <p:cNvPr id="72" name="Google Shape;72;p18"/>
          <p:cNvSpPr txBox="1">
            <a:spLocks noGrp="1"/>
          </p:cNvSpPr>
          <p:nvPr>
            <p:ph type="body" idx="2"/>
          </p:nvPr>
        </p:nvSpPr>
        <p:spPr>
          <a:xfrm>
            <a:off x="527381" y="1916832"/>
            <a:ext cx="5386800" cy="4176400"/>
          </a:xfrm>
          <a:prstGeom prst="rect">
            <a:avLst/>
          </a:prstGeom>
          <a:noFill/>
          <a:ln>
            <a:noFill/>
          </a:ln>
        </p:spPr>
        <p:txBody>
          <a:bodyPr spcFirstLastPara="1" wrap="square" lIns="91425" tIns="45700" rIns="91425" bIns="45700" anchor="t" anchorCtr="0">
            <a:noAutofit/>
          </a:bodyPr>
          <a:lstStyle>
            <a:lvl1pPr marL="609585" lvl="0" indent="-507987" algn="l" rtl="0">
              <a:spcBef>
                <a:spcPts val="640"/>
              </a:spcBef>
              <a:spcAft>
                <a:spcPts val="0"/>
              </a:spcAft>
              <a:buClr>
                <a:schemeClr val="dk1"/>
              </a:buClr>
              <a:buSzPts val="2400"/>
              <a:buChar char="•"/>
              <a:defRPr sz="3200"/>
            </a:lvl1pPr>
            <a:lvl2pPr marL="1219170" lvl="1" indent="-474121" algn="l" rtl="0">
              <a:spcBef>
                <a:spcPts val="533"/>
              </a:spcBef>
              <a:spcAft>
                <a:spcPts val="0"/>
              </a:spcAft>
              <a:buClr>
                <a:schemeClr val="dk1"/>
              </a:buClr>
              <a:buSzPts val="2000"/>
              <a:buChar char="–"/>
              <a:defRPr sz="2667"/>
            </a:lvl2pPr>
            <a:lvl3pPr marL="1828754" lvl="2" indent="-457189" algn="l" rtl="0">
              <a:spcBef>
                <a:spcPts val="480"/>
              </a:spcBef>
              <a:spcAft>
                <a:spcPts val="0"/>
              </a:spcAft>
              <a:buClr>
                <a:schemeClr val="dk1"/>
              </a:buClr>
              <a:buSzPts val="1800"/>
              <a:buChar char="•"/>
              <a:defRPr sz="2400"/>
            </a:lvl3pPr>
            <a:lvl4pPr marL="2438339" lvl="3" indent="-440256" algn="l" rtl="0">
              <a:spcBef>
                <a:spcPts val="427"/>
              </a:spcBef>
              <a:spcAft>
                <a:spcPts val="0"/>
              </a:spcAft>
              <a:buClr>
                <a:schemeClr val="dk1"/>
              </a:buClr>
              <a:buSzPts val="1600"/>
              <a:buChar char="–"/>
              <a:defRPr sz="2133"/>
            </a:lvl4pPr>
            <a:lvl5pPr marL="3047924" lvl="4" indent="-440256" algn="l" rtl="0">
              <a:spcBef>
                <a:spcPts val="427"/>
              </a:spcBef>
              <a:spcAft>
                <a:spcPts val="0"/>
              </a:spcAft>
              <a:buClr>
                <a:schemeClr val="dk1"/>
              </a:buClr>
              <a:buSzPts val="1600"/>
              <a:buChar char="»"/>
              <a:defRPr sz="2133"/>
            </a:lvl5pPr>
            <a:lvl6pPr marL="3657509" lvl="5" indent="-440256" algn="l" rtl="0">
              <a:spcBef>
                <a:spcPts val="427"/>
              </a:spcBef>
              <a:spcAft>
                <a:spcPts val="0"/>
              </a:spcAft>
              <a:buClr>
                <a:schemeClr val="dk1"/>
              </a:buClr>
              <a:buSzPts val="1600"/>
              <a:buChar char="•"/>
              <a:defRPr sz="2133"/>
            </a:lvl6pPr>
            <a:lvl7pPr marL="4267093" lvl="6" indent="-440256" algn="l" rtl="0">
              <a:spcBef>
                <a:spcPts val="427"/>
              </a:spcBef>
              <a:spcAft>
                <a:spcPts val="0"/>
              </a:spcAft>
              <a:buClr>
                <a:schemeClr val="dk1"/>
              </a:buClr>
              <a:buSzPts val="1600"/>
              <a:buChar char="•"/>
              <a:defRPr sz="2133"/>
            </a:lvl7pPr>
            <a:lvl8pPr marL="4876678" lvl="7" indent="-440256" algn="l" rtl="0">
              <a:spcBef>
                <a:spcPts val="427"/>
              </a:spcBef>
              <a:spcAft>
                <a:spcPts val="0"/>
              </a:spcAft>
              <a:buClr>
                <a:schemeClr val="dk1"/>
              </a:buClr>
              <a:buSzPts val="1600"/>
              <a:buChar char="•"/>
              <a:defRPr sz="2133"/>
            </a:lvl8pPr>
            <a:lvl9pPr marL="5486263" lvl="8" indent="-440256" algn="l" rtl="0">
              <a:spcBef>
                <a:spcPts val="427"/>
              </a:spcBef>
              <a:spcAft>
                <a:spcPts val="0"/>
              </a:spcAft>
              <a:buClr>
                <a:schemeClr val="dk1"/>
              </a:buClr>
              <a:buSzPts val="1600"/>
              <a:buChar char="•"/>
              <a:defRPr sz="2133"/>
            </a:lvl9pPr>
          </a:lstStyle>
          <a:p>
            <a:endParaRPr/>
          </a:p>
        </p:txBody>
      </p:sp>
      <p:sp>
        <p:nvSpPr>
          <p:cNvPr id="73" name="Google Shape;73;p18"/>
          <p:cNvSpPr txBox="1">
            <a:spLocks noGrp="1"/>
          </p:cNvSpPr>
          <p:nvPr>
            <p:ph type="body" idx="3"/>
          </p:nvPr>
        </p:nvSpPr>
        <p:spPr>
          <a:xfrm>
            <a:off x="6480043" y="1268760"/>
            <a:ext cx="5389200" cy="639600"/>
          </a:xfrm>
          <a:prstGeom prst="rect">
            <a:avLst/>
          </a:prstGeom>
          <a:noFill/>
          <a:ln>
            <a:noFill/>
          </a:ln>
        </p:spPr>
        <p:txBody>
          <a:bodyPr spcFirstLastPara="1" wrap="square" lIns="91425" tIns="45700" rIns="91425" bIns="45700" anchor="b" anchorCtr="0">
            <a:noAutofit/>
          </a:bodyPr>
          <a:lstStyle>
            <a:lvl1pPr marL="609585" lvl="0" indent="-304792" algn="l" rtl="0">
              <a:spcBef>
                <a:spcPts val="640"/>
              </a:spcBef>
              <a:spcAft>
                <a:spcPts val="0"/>
              </a:spcAft>
              <a:buClr>
                <a:schemeClr val="dk1"/>
              </a:buClr>
              <a:buSzPts val="2400"/>
              <a:buNone/>
              <a:defRPr sz="3200" b="1"/>
            </a:lvl1pPr>
            <a:lvl2pPr marL="1219170" lvl="1" indent="-304792" algn="l" rtl="0">
              <a:spcBef>
                <a:spcPts val="533"/>
              </a:spcBef>
              <a:spcAft>
                <a:spcPts val="0"/>
              </a:spcAft>
              <a:buClr>
                <a:schemeClr val="dk1"/>
              </a:buClr>
              <a:buSzPts val="2000"/>
              <a:buNone/>
              <a:defRPr sz="2667" b="1"/>
            </a:lvl2pPr>
            <a:lvl3pPr marL="1828754" lvl="2" indent="-304792" algn="l" rtl="0">
              <a:spcBef>
                <a:spcPts val="480"/>
              </a:spcBef>
              <a:spcAft>
                <a:spcPts val="0"/>
              </a:spcAft>
              <a:buClr>
                <a:schemeClr val="dk1"/>
              </a:buClr>
              <a:buSzPts val="1800"/>
              <a:buNone/>
              <a:defRPr sz="2400" b="1"/>
            </a:lvl3pPr>
            <a:lvl4pPr marL="2438339" lvl="3" indent="-304792" algn="l" rtl="0">
              <a:spcBef>
                <a:spcPts val="427"/>
              </a:spcBef>
              <a:spcAft>
                <a:spcPts val="0"/>
              </a:spcAft>
              <a:buClr>
                <a:schemeClr val="dk1"/>
              </a:buClr>
              <a:buSzPts val="1600"/>
              <a:buNone/>
              <a:defRPr sz="2133" b="1"/>
            </a:lvl4pPr>
            <a:lvl5pPr marL="3047924" lvl="4" indent="-304792" algn="l" rtl="0">
              <a:spcBef>
                <a:spcPts val="427"/>
              </a:spcBef>
              <a:spcAft>
                <a:spcPts val="0"/>
              </a:spcAft>
              <a:buClr>
                <a:schemeClr val="dk1"/>
              </a:buClr>
              <a:buSzPts val="1600"/>
              <a:buNone/>
              <a:defRPr sz="2133" b="1"/>
            </a:lvl5pPr>
            <a:lvl6pPr marL="3657509" lvl="5" indent="-304792" algn="l" rtl="0">
              <a:spcBef>
                <a:spcPts val="427"/>
              </a:spcBef>
              <a:spcAft>
                <a:spcPts val="0"/>
              </a:spcAft>
              <a:buClr>
                <a:schemeClr val="dk1"/>
              </a:buClr>
              <a:buSzPts val="1600"/>
              <a:buNone/>
              <a:defRPr sz="2133" b="1"/>
            </a:lvl6pPr>
            <a:lvl7pPr marL="4267093" lvl="6" indent="-304792" algn="l" rtl="0">
              <a:spcBef>
                <a:spcPts val="427"/>
              </a:spcBef>
              <a:spcAft>
                <a:spcPts val="0"/>
              </a:spcAft>
              <a:buClr>
                <a:schemeClr val="dk1"/>
              </a:buClr>
              <a:buSzPts val="1600"/>
              <a:buNone/>
              <a:defRPr sz="2133" b="1"/>
            </a:lvl7pPr>
            <a:lvl8pPr marL="4876678" lvl="7" indent="-304792" algn="l" rtl="0">
              <a:spcBef>
                <a:spcPts val="427"/>
              </a:spcBef>
              <a:spcAft>
                <a:spcPts val="0"/>
              </a:spcAft>
              <a:buClr>
                <a:schemeClr val="dk1"/>
              </a:buClr>
              <a:buSzPts val="1600"/>
              <a:buNone/>
              <a:defRPr sz="2133" b="1"/>
            </a:lvl8pPr>
            <a:lvl9pPr marL="5486263" lvl="8" indent="-304792" algn="l" rtl="0">
              <a:spcBef>
                <a:spcPts val="427"/>
              </a:spcBef>
              <a:spcAft>
                <a:spcPts val="0"/>
              </a:spcAft>
              <a:buClr>
                <a:schemeClr val="dk1"/>
              </a:buClr>
              <a:buSzPts val="1600"/>
              <a:buNone/>
              <a:defRPr sz="2133" b="1"/>
            </a:lvl9pPr>
          </a:lstStyle>
          <a:p>
            <a:endParaRPr/>
          </a:p>
        </p:txBody>
      </p:sp>
      <p:sp>
        <p:nvSpPr>
          <p:cNvPr id="74" name="Google Shape;74;p18"/>
          <p:cNvSpPr txBox="1">
            <a:spLocks noGrp="1"/>
          </p:cNvSpPr>
          <p:nvPr>
            <p:ph type="body" idx="4"/>
          </p:nvPr>
        </p:nvSpPr>
        <p:spPr>
          <a:xfrm>
            <a:off x="6480043" y="1916832"/>
            <a:ext cx="5389200" cy="4176400"/>
          </a:xfrm>
          <a:prstGeom prst="rect">
            <a:avLst/>
          </a:prstGeom>
          <a:noFill/>
          <a:ln>
            <a:noFill/>
          </a:ln>
        </p:spPr>
        <p:txBody>
          <a:bodyPr spcFirstLastPara="1" wrap="square" lIns="91425" tIns="45700" rIns="91425" bIns="45700" anchor="t" anchorCtr="0">
            <a:noAutofit/>
          </a:bodyPr>
          <a:lstStyle>
            <a:lvl1pPr marL="609585" lvl="0" indent="-507987" algn="l" rtl="0">
              <a:spcBef>
                <a:spcPts val="640"/>
              </a:spcBef>
              <a:spcAft>
                <a:spcPts val="0"/>
              </a:spcAft>
              <a:buClr>
                <a:schemeClr val="dk1"/>
              </a:buClr>
              <a:buSzPts val="2400"/>
              <a:buChar char="•"/>
              <a:defRPr sz="3200"/>
            </a:lvl1pPr>
            <a:lvl2pPr marL="1219170" lvl="1" indent="-474121" algn="l" rtl="0">
              <a:spcBef>
                <a:spcPts val="533"/>
              </a:spcBef>
              <a:spcAft>
                <a:spcPts val="0"/>
              </a:spcAft>
              <a:buClr>
                <a:schemeClr val="dk1"/>
              </a:buClr>
              <a:buSzPts val="2000"/>
              <a:buChar char="–"/>
              <a:defRPr sz="2667"/>
            </a:lvl2pPr>
            <a:lvl3pPr marL="1828754" lvl="2" indent="-457189" algn="l" rtl="0">
              <a:spcBef>
                <a:spcPts val="480"/>
              </a:spcBef>
              <a:spcAft>
                <a:spcPts val="0"/>
              </a:spcAft>
              <a:buClr>
                <a:schemeClr val="dk1"/>
              </a:buClr>
              <a:buSzPts val="1800"/>
              <a:buChar char="•"/>
              <a:defRPr sz="2400"/>
            </a:lvl3pPr>
            <a:lvl4pPr marL="2438339" lvl="3" indent="-440256" algn="l" rtl="0">
              <a:spcBef>
                <a:spcPts val="427"/>
              </a:spcBef>
              <a:spcAft>
                <a:spcPts val="0"/>
              </a:spcAft>
              <a:buClr>
                <a:schemeClr val="dk1"/>
              </a:buClr>
              <a:buSzPts val="1600"/>
              <a:buChar char="–"/>
              <a:defRPr sz="2133"/>
            </a:lvl4pPr>
            <a:lvl5pPr marL="3047924" lvl="4" indent="-440256" algn="l" rtl="0">
              <a:spcBef>
                <a:spcPts val="427"/>
              </a:spcBef>
              <a:spcAft>
                <a:spcPts val="0"/>
              </a:spcAft>
              <a:buClr>
                <a:schemeClr val="dk1"/>
              </a:buClr>
              <a:buSzPts val="1600"/>
              <a:buChar char="»"/>
              <a:defRPr sz="2133"/>
            </a:lvl5pPr>
            <a:lvl6pPr marL="3657509" lvl="5" indent="-440256" algn="l" rtl="0">
              <a:spcBef>
                <a:spcPts val="427"/>
              </a:spcBef>
              <a:spcAft>
                <a:spcPts val="0"/>
              </a:spcAft>
              <a:buClr>
                <a:schemeClr val="dk1"/>
              </a:buClr>
              <a:buSzPts val="1600"/>
              <a:buChar char="•"/>
              <a:defRPr sz="2133"/>
            </a:lvl6pPr>
            <a:lvl7pPr marL="4267093" lvl="6" indent="-440256" algn="l" rtl="0">
              <a:spcBef>
                <a:spcPts val="427"/>
              </a:spcBef>
              <a:spcAft>
                <a:spcPts val="0"/>
              </a:spcAft>
              <a:buClr>
                <a:schemeClr val="dk1"/>
              </a:buClr>
              <a:buSzPts val="1600"/>
              <a:buChar char="•"/>
              <a:defRPr sz="2133"/>
            </a:lvl7pPr>
            <a:lvl8pPr marL="4876678" lvl="7" indent="-440256" algn="l" rtl="0">
              <a:spcBef>
                <a:spcPts val="427"/>
              </a:spcBef>
              <a:spcAft>
                <a:spcPts val="0"/>
              </a:spcAft>
              <a:buClr>
                <a:schemeClr val="dk1"/>
              </a:buClr>
              <a:buSzPts val="1600"/>
              <a:buChar char="•"/>
              <a:defRPr sz="2133"/>
            </a:lvl8pPr>
            <a:lvl9pPr marL="5486263" lvl="8" indent="-440256" algn="l" rtl="0">
              <a:spcBef>
                <a:spcPts val="427"/>
              </a:spcBef>
              <a:spcAft>
                <a:spcPts val="0"/>
              </a:spcAft>
              <a:buClr>
                <a:schemeClr val="dk1"/>
              </a:buClr>
              <a:buSzPts val="1600"/>
              <a:buChar char="•"/>
              <a:defRPr sz="2133"/>
            </a:lvl9pPr>
          </a:lstStyle>
          <a:p>
            <a:endParaRPr/>
          </a:p>
        </p:txBody>
      </p:sp>
      <p:sp>
        <p:nvSpPr>
          <p:cNvPr id="75" name="Google Shape;75;p18"/>
          <p:cNvSpPr txBox="1"/>
          <p:nvPr/>
        </p:nvSpPr>
        <p:spPr>
          <a:xfrm>
            <a:off x="623392" y="393207"/>
            <a:ext cx="10849200" cy="720000"/>
          </a:xfrm>
          <a:prstGeom prst="rect">
            <a:avLst/>
          </a:prstGeom>
          <a:noFill/>
          <a:ln w="9525" cap="flat" cmpd="sng">
            <a:solidFill>
              <a:srgbClr val="2A87C8">
                <a:alpha val="23920"/>
              </a:srgbClr>
            </a:solidFill>
            <a:prstDash val="solid"/>
            <a:round/>
            <a:headEnd type="none" w="sm" len="sm"/>
            <a:tailEnd type="none" w="sm" len="sm"/>
          </a:ln>
        </p:spPr>
        <p:txBody>
          <a:bodyPr spcFirstLastPara="1" wrap="square" lIns="121900" tIns="60933" rIns="121900" bIns="60933" anchor="t" anchorCtr="0">
            <a:noAutofit/>
          </a:bodyPr>
          <a:lstStyle/>
          <a:p>
            <a:pPr marL="0" marR="0" lvl="0" indent="0" algn="ctr" rtl="0">
              <a:spcBef>
                <a:spcPts val="0"/>
              </a:spcBef>
              <a:spcAft>
                <a:spcPts val="0"/>
              </a:spcAft>
              <a:buClr>
                <a:srgbClr val="2A87C8"/>
              </a:buClr>
              <a:buSzPts val="4000"/>
              <a:buFont typeface="Open Sans"/>
              <a:buNone/>
            </a:pPr>
            <a:r>
              <a:rPr lang="en" sz="5333">
                <a:solidFill>
                  <a:srgbClr val="2A87C8"/>
                </a:solidFill>
                <a:latin typeface="Open Sans"/>
                <a:ea typeface="Open Sans"/>
                <a:cs typeface="Open Sans"/>
                <a:sym typeface="Open Sans"/>
              </a:rPr>
              <a:t>Click to edit Master title style</a:t>
            </a:r>
            <a:endParaRPr sz="5333">
              <a:solidFill>
                <a:srgbClr val="2A87C8"/>
              </a:solidFill>
              <a:latin typeface="Open Sans"/>
              <a:ea typeface="Open Sans"/>
              <a:cs typeface="Open Sans"/>
              <a:sym typeface="Open Sans"/>
            </a:endParaRPr>
          </a:p>
        </p:txBody>
      </p:sp>
    </p:spTree>
    <p:extLst>
      <p:ext uri="{BB962C8B-B14F-4D97-AF65-F5344CB8AC3E}">
        <p14:creationId xmlns:p14="http://schemas.microsoft.com/office/powerpoint/2010/main" val="265796314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 Only">
    <p:spTree>
      <p:nvGrpSpPr>
        <p:cNvPr id="1" name="Shape 76"/>
        <p:cNvGrpSpPr/>
        <p:nvPr/>
      </p:nvGrpSpPr>
      <p:grpSpPr>
        <a:xfrm>
          <a:off x="0" y="0"/>
          <a:ext cx="0" cy="0"/>
          <a:chOff x="0" y="0"/>
          <a:chExt cx="0" cy="0"/>
        </a:xfrm>
      </p:grpSpPr>
      <p:sp>
        <p:nvSpPr>
          <p:cNvPr id="77" name="Google Shape;77;p19"/>
          <p:cNvSpPr txBox="1">
            <a:spLocks noGrp="1"/>
          </p:cNvSpPr>
          <p:nvPr>
            <p:ph type="title"/>
          </p:nvPr>
        </p:nvSpPr>
        <p:spPr>
          <a:xfrm>
            <a:off x="1487488" y="476672"/>
            <a:ext cx="9360400" cy="692800"/>
          </a:xfrm>
          <a:prstGeom prst="rect">
            <a:avLst/>
          </a:prstGeom>
          <a:noFill/>
          <a:ln>
            <a:noFill/>
          </a:ln>
        </p:spPr>
        <p:txBody>
          <a:bodyPr spcFirstLastPara="1" wrap="square" lIns="91425" tIns="45700" rIns="91425" bIns="45700" anchor="t" anchorCtr="0">
            <a:noAutofit/>
          </a:bodyPr>
          <a:lstStyle>
            <a:lvl1pPr marR="0" lvl="0" algn="ctr" rtl="0">
              <a:spcBef>
                <a:spcPts val="0"/>
              </a:spcBef>
              <a:spcAft>
                <a:spcPts val="0"/>
              </a:spcAft>
              <a:buClr>
                <a:schemeClr val="dk1"/>
              </a:buClr>
              <a:buSzPts val="4400"/>
              <a:buFont typeface="Calibri"/>
              <a:buNone/>
              <a:defRPr sz="5867" b="0" i="0" u="none" strike="noStrike" cap="none">
                <a:solidFill>
                  <a:schemeClr val="dk1"/>
                </a:solidFill>
                <a:latin typeface="Calibri"/>
                <a:ea typeface="Calibri"/>
                <a:cs typeface="Calibri"/>
                <a:sym typeface="Calibri"/>
              </a:defRPr>
            </a:lvl1pPr>
            <a:lvl2pPr lvl="1" rtl="0">
              <a:spcBef>
                <a:spcPts val="0"/>
              </a:spcBef>
              <a:spcAft>
                <a:spcPts val="0"/>
              </a:spcAft>
              <a:buSzPts val="1400"/>
              <a:buNone/>
              <a:defRPr sz="2400"/>
            </a:lvl2pPr>
            <a:lvl3pPr lvl="2" rtl="0">
              <a:spcBef>
                <a:spcPts val="0"/>
              </a:spcBef>
              <a:spcAft>
                <a:spcPts val="0"/>
              </a:spcAft>
              <a:buSzPts val="1400"/>
              <a:buNone/>
              <a:defRPr sz="2400"/>
            </a:lvl3pPr>
            <a:lvl4pPr lvl="3" rtl="0">
              <a:spcBef>
                <a:spcPts val="0"/>
              </a:spcBef>
              <a:spcAft>
                <a:spcPts val="0"/>
              </a:spcAft>
              <a:buSzPts val="1400"/>
              <a:buNone/>
              <a:defRPr sz="2400"/>
            </a:lvl4pPr>
            <a:lvl5pPr lvl="4" rtl="0">
              <a:spcBef>
                <a:spcPts val="0"/>
              </a:spcBef>
              <a:spcAft>
                <a:spcPts val="0"/>
              </a:spcAft>
              <a:buSzPts val="1400"/>
              <a:buNone/>
              <a:defRPr sz="2400"/>
            </a:lvl5pPr>
            <a:lvl6pPr lvl="5" rtl="0">
              <a:spcBef>
                <a:spcPts val="0"/>
              </a:spcBef>
              <a:spcAft>
                <a:spcPts val="0"/>
              </a:spcAft>
              <a:buSzPts val="1400"/>
              <a:buNone/>
              <a:defRPr sz="2400"/>
            </a:lvl6pPr>
            <a:lvl7pPr lvl="6" rtl="0">
              <a:spcBef>
                <a:spcPts val="0"/>
              </a:spcBef>
              <a:spcAft>
                <a:spcPts val="0"/>
              </a:spcAft>
              <a:buSzPts val="1400"/>
              <a:buNone/>
              <a:defRPr sz="2400"/>
            </a:lvl7pPr>
            <a:lvl8pPr lvl="7" rtl="0">
              <a:spcBef>
                <a:spcPts val="0"/>
              </a:spcBef>
              <a:spcAft>
                <a:spcPts val="0"/>
              </a:spcAft>
              <a:buSzPts val="1400"/>
              <a:buNone/>
              <a:defRPr sz="2400"/>
            </a:lvl8pPr>
            <a:lvl9pPr lvl="8" rtl="0">
              <a:spcBef>
                <a:spcPts val="0"/>
              </a:spcBef>
              <a:spcAft>
                <a:spcPts val="0"/>
              </a:spcAft>
              <a:buSzPts val="1400"/>
              <a:buNone/>
              <a:defRPr sz="2400"/>
            </a:lvl9pPr>
          </a:lstStyle>
          <a:p>
            <a:endParaRPr/>
          </a:p>
        </p:txBody>
      </p:sp>
    </p:spTree>
    <p:extLst>
      <p:ext uri="{BB962C8B-B14F-4D97-AF65-F5344CB8AC3E}">
        <p14:creationId xmlns:p14="http://schemas.microsoft.com/office/powerpoint/2010/main" val="416291436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Content with Caption" type="objTx">
  <p:cSld name="Content with Caption">
    <p:spTree>
      <p:nvGrpSpPr>
        <p:cNvPr id="1" name="Shape 79"/>
        <p:cNvGrpSpPr/>
        <p:nvPr/>
      </p:nvGrpSpPr>
      <p:grpSpPr>
        <a:xfrm>
          <a:off x="0" y="0"/>
          <a:ext cx="0" cy="0"/>
          <a:chOff x="0" y="0"/>
          <a:chExt cx="0" cy="0"/>
        </a:xfrm>
      </p:grpSpPr>
      <p:sp>
        <p:nvSpPr>
          <p:cNvPr id="80" name="Google Shape;80;p21"/>
          <p:cNvSpPr txBox="1">
            <a:spLocks noGrp="1"/>
          </p:cNvSpPr>
          <p:nvPr>
            <p:ph type="title"/>
          </p:nvPr>
        </p:nvSpPr>
        <p:spPr>
          <a:xfrm>
            <a:off x="623392" y="764704"/>
            <a:ext cx="4046400" cy="742400"/>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Clr>
                <a:schemeClr val="dk1"/>
              </a:buClr>
              <a:buSzPts val="2000"/>
              <a:buFont typeface="Calibri"/>
              <a:buNone/>
              <a:defRPr sz="2667" b="1" i="0" u="none" strike="noStrike" cap="none">
                <a:solidFill>
                  <a:schemeClr val="dk1"/>
                </a:solidFill>
                <a:latin typeface="Calibri"/>
                <a:ea typeface="Calibri"/>
                <a:cs typeface="Calibri"/>
                <a:sym typeface="Calibri"/>
              </a:defRPr>
            </a:lvl1pPr>
            <a:lvl2pPr lvl="1" rtl="0">
              <a:spcBef>
                <a:spcPts val="0"/>
              </a:spcBef>
              <a:spcAft>
                <a:spcPts val="0"/>
              </a:spcAft>
              <a:buSzPts val="1400"/>
              <a:buNone/>
              <a:defRPr sz="2400"/>
            </a:lvl2pPr>
            <a:lvl3pPr lvl="2" rtl="0">
              <a:spcBef>
                <a:spcPts val="0"/>
              </a:spcBef>
              <a:spcAft>
                <a:spcPts val="0"/>
              </a:spcAft>
              <a:buSzPts val="1400"/>
              <a:buNone/>
              <a:defRPr sz="2400"/>
            </a:lvl3pPr>
            <a:lvl4pPr lvl="3" rtl="0">
              <a:spcBef>
                <a:spcPts val="0"/>
              </a:spcBef>
              <a:spcAft>
                <a:spcPts val="0"/>
              </a:spcAft>
              <a:buSzPts val="1400"/>
              <a:buNone/>
              <a:defRPr sz="2400"/>
            </a:lvl4pPr>
            <a:lvl5pPr lvl="4" rtl="0">
              <a:spcBef>
                <a:spcPts val="0"/>
              </a:spcBef>
              <a:spcAft>
                <a:spcPts val="0"/>
              </a:spcAft>
              <a:buSzPts val="1400"/>
              <a:buNone/>
              <a:defRPr sz="2400"/>
            </a:lvl5pPr>
            <a:lvl6pPr lvl="5" rtl="0">
              <a:spcBef>
                <a:spcPts val="0"/>
              </a:spcBef>
              <a:spcAft>
                <a:spcPts val="0"/>
              </a:spcAft>
              <a:buSzPts val="1400"/>
              <a:buNone/>
              <a:defRPr sz="2400"/>
            </a:lvl6pPr>
            <a:lvl7pPr lvl="6" rtl="0">
              <a:spcBef>
                <a:spcPts val="0"/>
              </a:spcBef>
              <a:spcAft>
                <a:spcPts val="0"/>
              </a:spcAft>
              <a:buSzPts val="1400"/>
              <a:buNone/>
              <a:defRPr sz="2400"/>
            </a:lvl7pPr>
            <a:lvl8pPr lvl="7" rtl="0">
              <a:spcBef>
                <a:spcPts val="0"/>
              </a:spcBef>
              <a:spcAft>
                <a:spcPts val="0"/>
              </a:spcAft>
              <a:buSzPts val="1400"/>
              <a:buNone/>
              <a:defRPr sz="2400"/>
            </a:lvl8pPr>
            <a:lvl9pPr lvl="8" rtl="0">
              <a:spcBef>
                <a:spcPts val="0"/>
              </a:spcBef>
              <a:spcAft>
                <a:spcPts val="0"/>
              </a:spcAft>
              <a:buSzPts val="1400"/>
              <a:buNone/>
              <a:defRPr sz="2400"/>
            </a:lvl9pPr>
          </a:lstStyle>
          <a:p>
            <a:endParaRPr/>
          </a:p>
        </p:txBody>
      </p:sp>
      <p:sp>
        <p:nvSpPr>
          <p:cNvPr id="81" name="Google Shape;81;p21"/>
          <p:cNvSpPr txBox="1">
            <a:spLocks noGrp="1"/>
          </p:cNvSpPr>
          <p:nvPr>
            <p:ph type="body" idx="1"/>
          </p:nvPr>
        </p:nvSpPr>
        <p:spPr>
          <a:xfrm>
            <a:off x="4847861" y="764704"/>
            <a:ext cx="6734400" cy="5073600"/>
          </a:xfrm>
          <a:prstGeom prst="rect">
            <a:avLst/>
          </a:prstGeom>
          <a:noFill/>
          <a:ln>
            <a:noFill/>
          </a:ln>
        </p:spPr>
        <p:txBody>
          <a:bodyPr spcFirstLastPara="1" wrap="square" lIns="91425" tIns="45700" rIns="91425" bIns="45700" anchor="t" anchorCtr="0">
            <a:noAutofit/>
          </a:bodyPr>
          <a:lstStyle>
            <a:lvl1pPr marL="609585" lvl="0" indent="-575719" algn="l" rtl="0">
              <a:spcBef>
                <a:spcPts val="853"/>
              </a:spcBef>
              <a:spcAft>
                <a:spcPts val="0"/>
              </a:spcAft>
              <a:buClr>
                <a:schemeClr val="dk1"/>
              </a:buClr>
              <a:buSzPts val="3200"/>
              <a:buChar char="•"/>
              <a:defRPr sz="4267"/>
            </a:lvl1pPr>
            <a:lvl2pPr marL="1219170" lvl="1" indent="-541853" algn="l" rtl="0">
              <a:spcBef>
                <a:spcPts val="747"/>
              </a:spcBef>
              <a:spcAft>
                <a:spcPts val="0"/>
              </a:spcAft>
              <a:buClr>
                <a:schemeClr val="dk1"/>
              </a:buClr>
              <a:buSzPts val="2800"/>
              <a:buChar char="–"/>
              <a:defRPr sz="3733"/>
            </a:lvl2pPr>
            <a:lvl3pPr marL="1828754" lvl="2" indent="-507987" algn="l" rtl="0">
              <a:spcBef>
                <a:spcPts val="640"/>
              </a:spcBef>
              <a:spcAft>
                <a:spcPts val="0"/>
              </a:spcAft>
              <a:buClr>
                <a:schemeClr val="dk1"/>
              </a:buClr>
              <a:buSzPts val="2400"/>
              <a:buChar char="•"/>
              <a:defRPr sz="3200"/>
            </a:lvl3pPr>
            <a:lvl4pPr marL="2438339" lvl="3" indent="-474121" algn="l" rtl="0">
              <a:spcBef>
                <a:spcPts val="533"/>
              </a:spcBef>
              <a:spcAft>
                <a:spcPts val="0"/>
              </a:spcAft>
              <a:buClr>
                <a:schemeClr val="dk1"/>
              </a:buClr>
              <a:buSzPts val="2000"/>
              <a:buChar char="–"/>
              <a:defRPr sz="2667"/>
            </a:lvl4pPr>
            <a:lvl5pPr marL="3047924" lvl="4" indent="-474121" algn="l" rtl="0">
              <a:spcBef>
                <a:spcPts val="533"/>
              </a:spcBef>
              <a:spcAft>
                <a:spcPts val="0"/>
              </a:spcAft>
              <a:buClr>
                <a:schemeClr val="dk1"/>
              </a:buClr>
              <a:buSzPts val="2000"/>
              <a:buChar char="»"/>
              <a:defRPr sz="2667"/>
            </a:lvl5pPr>
            <a:lvl6pPr marL="3657509" lvl="5" indent="-474121" algn="l" rtl="0">
              <a:spcBef>
                <a:spcPts val="533"/>
              </a:spcBef>
              <a:spcAft>
                <a:spcPts val="0"/>
              </a:spcAft>
              <a:buClr>
                <a:schemeClr val="dk1"/>
              </a:buClr>
              <a:buSzPts val="2000"/>
              <a:buChar char="•"/>
              <a:defRPr sz="2667"/>
            </a:lvl6pPr>
            <a:lvl7pPr marL="4267093" lvl="6" indent="-474121" algn="l" rtl="0">
              <a:spcBef>
                <a:spcPts val="533"/>
              </a:spcBef>
              <a:spcAft>
                <a:spcPts val="0"/>
              </a:spcAft>
              <a:buClr>
                <a:schemeClr val="dk1"/>
              </a:buClr>
              <a:buSzPts val="2000"/>
              <a:buChar char="•"/>
              <a:defRPr sz="2667"/>
            </a:lvl7pPr>
            <a:lvl8pPr marL="4876678" lvl="7" indent="-474121" algn="l" rtl="0">
              <a:spcBef>
                <a:spcPts val="533"/>
              </a:spcBef>
              <a:spcAft>
                <a:spcPts val="0"/>
              </a:spcAft>
              <a:buClr>
                <a:schemeClr val="dk1"/>
              </a:buClr>
              <a:buSzPts val="2000"/>
              <a:buChar char="•"/>
              <a:defRPr sz="2667"/>
            </a:lvl8pPr>
            <a:lvl9pPr marL="5486263" lvl="8" indent="-474121" algn="l" rtl="0">
              <a:spcBef>
                <a:spcPts val="533"/>
              </a:spcBef>
              <a:spcAft>
                <a:spcPts val="0"/>
              </a:spcAft>
              <a:buClr>
                <a:schemeClr val="dk1"/>
              </a:buClr>
              <a:buSzPts val="2000"/>
              <a:buChar char="•"/>
              <a:defRPr sz="2667"/>
            </a:lvl9pPr>
          </a:lstStyle>
          <a:p>
            <a:endParaRPr/>
          </a:p>
        </p:txBody>
      </p:sp>
      <p:sp>
        <p:nvSpPr>
          <p:cNvPr id="82" name="Google Shape;82;p21"/>
          <p:cNvSpPr txBox="1">
            <a:spLocks noGrp="1"/>
          </p:cNvSpPr>
          <p:nvPr>
            <p:ph type="body" idx="2"/>
          </p:nvPr>
        </p:nvSpPr>
        <p:spPr>
          <a:xfrm>
            <a:off x="623392" y="1484784"/>
            <a:ext cx="4011200" cy="4691200"/>
          </a:xfrm>
          <a:prstGeom prst="rect">
            <a:avLst/>
          </a:prstGeom>
          <a:noFill/>
          <a:ln>
            <a:noFill/>
          </a:ln>
        </p:spPr>
        <p:txBody>
          <a:bodyPr spcFirstLastPara="1" wrap="square" lIns="91425" tIns="45700" rIns="91425" bIns="45700" anchor="t" anchorCtr="0">
            <a:noAutofit/>
          </a:bodyPr>
          <a:lstStyle>
            <a:lvl1pPr marL="609585" lvl="0" indent="-304792" algn="l" rtl="0">
              <a:spcBef>
                <a:spcPts val="373"/>
              </a:spcBef>
              <a:spcAft>
                <a:spcPts val="0"/>
              </a:spcAft>
              <a:buClr>
                <a:schemeClr val="dk1"/>
              </a:buClr>
              <a:buSzPts val="1400"/>
              <a:buNone/>
              <a:defRPr sz="1867"/>
            </a:lvl1pPr>
            <a:lvl2pPr marL="1219170" lvl="1" indent="-304792" algn="l" rtl="0">
              <a:spcBef>
                <a:spcPts val="320"/>
              </a:spcBef>
              <a:spcAft>
                <a:spcPts val="0"/>
              </a:spcAft>
              <a:buClr>
                <a:schemeClr val="dk1"/>
              </a:buClr>
              <a:buSzPts val="1200"/>
              <a:buNone/>
              <a:defRPr sz="1600"/>
            </a:lvl2pPr>
            <a:lvl3pPr marL="1828754" lvl="2" indent="-304792" algn="l" rtl="0">
              <a:spcBef>
                <a:spcPts val="267"/>
              </a:spcBef>
              <a:spcAft>
                <a:spcPts val="0"/>
              </a:spcAft>
              <a:buClr>
                <a:schemeClr val="dk1"/>
              </a:buClr>
              <a:buSzPts val="1000"/>
              <a:buNone/>
              <a:defRPr sz="1333"/>
            </a:lvl3pPr>
            <a:lvl4pPr marL="2438339" lvl="3" indent="-304792" algn="l" rtl="0">
              <a:spcBef>
                <a:spcPts val="240"/>
              </a:spcBef>
              <a:spcAft>
                <a:spcPts val="0"/>
              </a:spcAft>
              <a:buClr>
                <a:schemeClr val="dk1"/>
              </a:buClr>
              <a:buSzPts val="900"/>
              <a:buNone/>
              <a:defRPr sz="1200"/>
            </a:lvl4pPr>
            <a:lvl5pPr marL="3047924" lvl="4" indent="-304792" algn="l" rtl="0">
              <a:spcBef>
                <a:spcPts val="240"/>
              </a:spcBef>
              <a:spcAft>
                <a:spcPts val="0"/>
              </a:spcAft>
              <a:buClr>
                <a:schemeClr val="dk1"/>
              </a:buClr>
              <a:buSzPts val="900"/>
              <a:buNone/>
              <a:defRPr sz="1200"/>
            </a:lvl5pPr>
            <a:lvl6pPr marL="3657509" lvl="5" indent="-304792" algn="l" rtl="0">
              <a:spcBef>
                <a:spcPts val="240"/>
              </a:spcBef>
              <a:spcAft>
                <a:spcPts val="0"/>
              </a:spcAft>
              <a:buClr>
                <a:schemeClr val="dk1"/>
              </a:buClr>
              <a:buSzPts val="900"/>
              <a:buNone/>
              <a:defRPr sz="1200"/>
            </a:lvl6pPr>
            <a:lvl7pPr marL="4267093" lvl="6" indent="-304792" algn="l" rtl="0">
              <a:spcBef>
                <a:spcPts val="240"/>
              </a:spcBef>
              <a:spcAft>
                <a:spcPts val="0"/>
              </a:spcAft>
              <a:buClr>
                <a:schemeClr val="dk1"/>
              </a:buClr>
              <a:buSzPts val="900"/>
              <a:buNone/>
              <a:defRPr sz="1200"/>
            </a:lvl7pPr>
            <a:lvl8pPr marL="4876678" lvl="7" indent="-304792" algn="l" rtl="0">
              <a:spcBef>
                <a:spcPts val="240"/>
              </a:spcBef>
              <a:spcAft>
                <a:spcPts val="0"/>
              </a:spcAft>
              <a:buClr>
                <a:schemeClr val="dk1"/>
              </a:buClr>
              <a:buSzPts val="900"/>
              <a:buNone/>
              <a:defRPr sz="1200"/>
            </a:lvl8pPr>
            <a:lvl9pPr marL="5486263" lvl="8" indent="-304792" algn="l" rtl="0">
              <a:spcBef>
                <a:spcPts val="240"/>
              </a:spcBef>
              <a:spcAft>
                <a:spcPts val="0"/>
              </a:spcAft>
              <a:buClr>
                <a:schemeClr val="dk1"/>
              </a:buClr>
              <a:buSzPts val="900"/>
              <a:buNone/>
              <a:defRPr sz="1200"/>
            </a:lvl9pPr>
          </a:lstStyle>
          <a:p>
            <a:endParaRPr/>
          </a:p>
        </p:txBody>
      </p:sp>
    </p:spTree>
    <p:extLst>
      <p:ext uri="{BB962C8B-B14F-4D97-AF65-F5344CB8AC3E}">
        <p14:creationId xmlns:p14="http://schemas.microsoft.com/office/powerpoint/2010/main" val="106616187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Picture with Caption" type="picTx">
  <p:cSld name="Picture with Caption">
    <p:spTree>
      <p:nvGrpSpPr>
        <p:cNvPr id="1" name="Shape 83"/>
        <p:cNvGrpSpPr/>
        <p:nvPr/>
      </p:nvGrpSpPr>
      <p:grpSpPr>
        <a:xfrm>
          <a:off x="0" y="0"/>
          <a:ext cx="0" cy="0"/>
          <a:chOff x="0" y="0"/>
          <a:chExt cx="0" cy="0"/>
        </a:xfrm>
      </p:grpSpPr>
      <p:sp>
        <p:nvSpPr>
          <p:cNvPr id="84" name="Google Shape;84;p22"/>
          <p:cNvSpPr txBox="1">
            <a:spLocks noGrp="1"/>
          </p:cNvSpPr>
          <p:nvPr>
            <p:ph type="title"/>
          </p:nvPr>
        </p:nvSpPr>
        <p:spPr>
          <a:xfrm>
            <a:off x="2255573" y="4725144"/>
            <a:ext cx="7315200" cy="566800"/>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Clr>
                <a:schemeClr val="dk1"/>
              </a:buClr>
              <a:buSzPts val="2000"/>
              <a:buFont typeface="Calibri"/>
              <a:buNone/>
              <a:defRPr sz="2667" b="1" i="0" u="none" strike="noStrike" cap="none">
                <a:solidFill>
                  <a:schemeClr val="dk1"/>
                </a:solidFill>
                <a:latin typeface="Calibri"/>
                <a:ea typeface="Calibri"/>
                <a:cs typeface="Calibri"/>
                <a:sym typeface="Calibri"/>
              </a:defRPr>
            </a:lvl1pPr>
            <a:lvl2pPr lvl="1" rtl="0">
              <a:spcBef>
                <a:spcPts val="0"/>
              </a:spcBef>
              <a:spcAft>
                <a:spcPts val="0"/>
              </a:spcAft>
              <a:buSzPts val="1400"/>
              <a:buNone/>
              <a:defRPr sz="2400"/>
            </a:lvl2pPr>
            <a:lvl3pPr lvl="2" rtl="0">
              <a:spcBef>
                <a:spcPts val="0"/>
              </a:spcBef>
              <a:spcAft>
                <a:spcPts val="0"/>
              </a:spcAft>
              <a:buSzPts val="1400"/>
              <a:buNone/>
              <a:defRPr sz="2400"/>
            </a:lvl3pPr>
            <a:lvl4pPr lvl="3" rtl="0">
              <a:spcBef>
                <a:spcPts val="0"/>
              </a:spcBef>
              <a:spcAft>
                <a:spcPts val="0"/>
              </a:spcAft>
              <a:buSzPts val="1400"/>
              <a:buNone/>
              <a:defRPr sz="2400"/>
            </a:lvl4pPr>
            <a:lvl5pPr lvl="4" rtl="0">
              <a:spcBef>
                <a:spcPts val="0"/>
              </a:spcBef>
              <a:spcAft>
                <a:spcPts val="0"/>
              </a:spcAft>
              <a:buSzPts val="1400"/>
              <a:buNone/>
              <a:defRPr sz="2400"/>
            </a:lvl5pPr>
            <a:lvl6pPr lvl="5" rtl="0">
              <a:spcBef>
                <a:spcPts val="0"/>
              </a:spcBef>
              <a:spcAft>
                <a:spcPts val="0"/>
              </a:spcAft>
              <a:buSzPts val="1400"/>
              <a:buNone/>
              <a:defRPr sz="2400"/>
            </a:lvl6pPr>
            <a:lvl7pPr lvl="6" rtl="0">
              <a:spcBef>
                <a:spcPts val="0"/>
              </a:spcBef>
              <a:spcAft>
                <a:spcPts val="0"/>
              </a:spcAft>
              <a:buSzPts val="1400"/>
              <a:buNone/>
              <a:defRPr sz="2400"/>
            </a:lvl7pPr>
            <a:lvl8pPr lvl="7" rtl="0">
              <a:spcBef>
                <a:spcPts val="0"/>
              </a:spcBef>
              <a:spcAft>
                <a:spcPts val="0"/>
              </a:spcAft>
              <a:buSzPts val="1400"/>
              <a:buNone/>
              <a:defRPr sz="2400"/>
            </a:lvl8pPr>
            <a:lvl9pPr lvl="8" rtl="0">
              <a:spcBef>
                <a:spcPts val="0"/>
              </a:spcBef>
              <a:spcAft>
                <a:spcPts val="0"/>
              </a:spcAft>
              <a:buSzPts val="1400"/>
              <a:buNone/>
              <a:defRPr sz="2400"/>
            </a:lvl9pPr>
          </a:lstStyle>
          <a:p>
            <a:endParaRPr/>
          </a:p>
        </p:txBody>
      </p:sp>
      <p:sp>
        <p:nvSpPr>
          <p:cNvPr id="85" name="Google Shape;85;p22"/>
          <p:cNvSpPr>
            <a:spLocks noGrp="1"/>
          </p:cNvSpPr>
          <p:nvPr>
            <p:ph type="pic" idx="2"/>
          </p:nvPr>
        </p:nvSpPr>
        <p:spPr>
          <a:xfrm>
            <a:off x="2159563" y="476672"/>
            <a:ext cx="7488800" cy="4104400"/>
          </a:xfrm>
          <a:prstGeom prst="rect">
            <a:avLst/>
          </a:prstGeom>
          <a:noFill/>
          <a:ln>
            <a:noFill/>
          </a:ln>
        </p:spPr>
        <p:txBody>
          <a:bodyPr spcFirstLastPara="1" wrap="square" lIns="91425" tIns="45700" rIns="91425" bIns="45700" anchor="t" anchorCtr="0">
            <a:noAutofit/>
          </a:bodyPr>
          <a:lstStyle>
            <a:lvl1pPr marR="0" lvl="0" algn="l" rtl="0">
              <a:spcBef>
                <a:spcPts val="853"/>
              </a:spcBef>
              <a:spcAft>
                <a:spcPts val="0"/>
              </a:spcAft>
              <a:buClr>
                <a:schemeClr val="dk1"/>
              </a:buClr>
              <a:buSzPts val="3200"/>
              <a:buFont typeface="Arial"/>
              <a:buNone/>
              <a:defRPr sz="4267" b="0" i="0" u="none" strike="noStrike" cap="none">
                <a:solidFill>
                  <a:schemeClr val="dk1"/>
                </a:solidFill>
                <a:latin typeface="Calibri"/>
                <a:ea typeface="Calibri"/>
                <a:cs typeface="Calibri"/>
                <a:sym typeface="Calibri"/>
              </a:defRPr>
            </a:lvl1pPr>
            <a:lvl2pPr marR="0" lvl="1" algn="l" rtl="0">
              <a:spcBef>
                <a:spcPts val="747"/>
              </a:spcBef>
              <a:spcAft>
                <a:spcPts val="0"/>
              </a:spcAft>
              <a:buClr>
                <a:schemeClr val="dk1"/>
              </a:buClr>
              <a:buSzPts val="2800"/>
              <a:buFont typeface="Arial"/>
              <a:buNone/>
              <a:defRPr sz="3733" b="0" i="0" u="none" strike="noStrike" cap="none">
                <a:solidFill>
                  <a:schemeClr val="dk1"/>
                </a:solidFill>
                <a:latin typeface="Calibri"/>
                <a:ea typeface="Calibri"/>
                <a:cs typeface="Calibri"/>
                <a:sym typeface="Calibri"/>
              </a:defRPr>
            </a:lvl2pPr>
            <a:lvl3pPr marR="0" lvl="2" algn="l" rtl="0">
              <a:spcBef>
                <a:spcPts val="640"/>
              </a:spcBef>
              <a:spcAft>
                <a:spcPts val="0"/>
              </a:spcAft>
              <a:buClr>
                <a:schemeClr val="dk1"/>
              </a:buClr>
              <a:buSzPts val="2400"/>
              <a:buFont typeface="Arial"/>
              <a:buNone/>
              <a:defRPr sz="3200" b="0" i="0" u="none" strike="noStrike" cap="none">
                <a:solidFill>
                  <a:schemeClr val="dk1"/>
                </a:solidFill>
                <a:latin typeface="Calibri"/>
                <a:ea typeface="Calibri"/>
                <a:cs typeface="Calibri"/>
                <a:sym typeface="Calibri"/>
              </a:defRPr>
            </a:lvl3pPr>
            <a:lvl4pPr marR="0" lvl="3" algn="l" rtl="0">
              <a:spcBef>
                <a:spcPts val="533"/>
              </a:spcBef>
              <a:spcAft>
                <a:spcPts val="0"/>
              </a:spcAft>
              <a:buClr>
                <a:schemeClr val="dk1"/>
              </a:buClr>
              <a:buSzPts val="2000"/>
              <a:buFont typeface="Arial"/>
              <a:buNone/>
              <a:defRPr sz="2667" b="0" i="0" u="none" strike="noStrike" cap="none">
                <a:solidFill>
                  <a:schemeClr val="dk1"/>
                </a:solidFill>
                <a:latin typeface="Calibri"/>
                <a:ea typeface="Calibri"/>
                <a:cs typeface="Calibri"/>
                <a:sym typeface="Calibri"/>
              </a:defRPr>
            </a:lvl4pPr>
            <a:lvl5pPr marR="0" lvl="4" algn="l" rtl="0">
              <a:spcBef>
                <a:spcPts val="533"/>
              </a:spcBef>
              <a:spcAft>
                <a:spcPts val="0"/>
              </a:spcAft>
              <a:buClr>
                <a:schemeClr val="dk1"/>
              </a:buClr>
              <a:buSzPts val="2000"/>
              <a:buFont typeface="Arial"/>
              <a:buNone/>
              <a:defRPr sz="2667" b="0" i="0" u="none" strike="noStrike" cap="none">
                <a:solidFill>
                  <a:schemeClr val="dk1"/>
                </a:solidFill>
                <a:latin typeface="Calibri"/>
                <a:ea typeface="Calibri"/>
                <a:cs typeface="Calibri"/>
                <a:sym typeface="Calibri"/>
              </a:defRPr>
            </a:lvl5pPr>
            <a:lvl6pPr marR="0" lvl="5" algn="l" rtl="0">
              <a:spcBef>
                <a:spcPts val="533"/>
              </a:spcBef>
              <a:spcAft>
                <a:spcPts val="0"/>
              </a:spcAft>
              <a:buClr>
                <a:schemeClr val="dk1"/>
              </a:buClr>
              <a:buSzPts val="2000"/>
              <a:buFont typeface="Arial"/>
              <a:buNone/>
              <a:defRPr sz="2667" b="0" i="0" u="none" strike="noStrike" cap="none">
                <a:solidFill>
                  <a:schemeClr val="dk1"/>
                </a:solidFill>
                <a:latin typeface="Calibri"/>
                <a:ea typeface="Calibri"/>
                <a:cs typeface="Calibri"/>
                <a:sym typeface="Calibri"/>
              </a:defRPr>
            </a:lvl6pPr>
            <a:lvl7pPr marR="0" lvl="6" algn="l" rtl="0">
              <a:spcBef>
                <a:spcPts val="533"/>
              </a:spcBef>
              <a:spcAft>
                <a:spcPts val="0"/>
              </a:spcAft>
              <a:buClr>
                <a:schemeClr val="dk1"/>
              </a:buClr>
              <a:buSzPts val="2000"/>
              <a:buFont typeface="Arial"/>
              <a:buNone/>
              <a:defRPr sz="2667" b="0" i="0" u="none" strike="noStrike" cap="none">
                <a:solidFill>
                  <a:schemeClr val="dk1"/>
                </a:solidFill>
                <a:latin typeface="Calibri"/>
                <a:ea typeface="Calibri"/>
                <a:cs typeface="Calibri"/>
                <a:sym typeface="Calibri"/>
              </a:defRPr>
            </a:lvl7pPr>
            <a:lvl8pPr marR="0" lvl="7" algn="l" rtl="0">
              <a:spcBef>
                <a:spcPts val="533"/>
              </a:spcBef>
              <a:spcAft>
                <a:spcPts val="0"/>
              </a:spcAft>
              <a:buClr>
                <a:schemeClr val="dk1"/>
              </a:buClr>
              <a:buSzPts val="2000"/>
              <a:buFont typeface="Arial"/>
              <a:buNone/>
              <a:defRPr sz="2667" b="0" i="0" u="none" strike="noStrike" cap="none">
                <a:solidFill>
                  <a:schemeClr val="dk1"/>
                </a:solidFill>
                <a:latin typeface="Calibri"/>
                <a:ea typeface="Calibri"/>
                <a:cs typeface="Calibri"/>
                <a:sym typeface="Calibri"/>
              </a:defRPr>
            </a:lvl8pPr>
            <a:lvl9pPr marR="0" lvl="8" algn="l" rtl="0">
              <a:spcBef>
                <a:spcPts val="533"/>
              </a:spcBef>
              <a:spcAft>
                <a:spcPts val="0"/>
              </a:spcAft>
              <a:buClr>
                <a:schemeClr val="dk1"/>
              </a:buClr>
              <a:buSzPts val="2000"/>
              <a:buFont typeface="Arial"/>
              <a:buNone/>
              <a:defRPr sz="2667" b="0" i="0" u="none" strike="noStrike" cap="none">
                <a:solidFill>
                  <a:schemeClr val="dk1"/>
                </a:solidFill>
                <a:latin typeface="Calibri"/>
                <a:ea typeface="Calibri"/>
                <a:cs typeface="Calibri"/>
                <a:sym typeface="Calibri"/>
              </a:defRPr>
            </a:lvl9pPr>
          </a:lstStyle>
          <a:p>
            <a:endParaRPr/>
          </a:p>
        </p:txBody>
      </p:sp>
      <p:sp>
        <p:nvSpPr>
          <p:cNvPr id="86" name="Google Shape;86;p22"/>
          <p:cNvSpPr txBox="1">
            <a:spLocks noGrp="1"/>
          </p:cNvSpPr>
          <p:nvPr>
            <p:ph type="body" idx="1"/>
          </p:nvPr>
        </p:nvSpPr>
        <p:spPr>
          <a:xfrm>
            <a:off x="2255573" y="5445224"/>
            <a:ext cx="7315200" cy="804800"/>
          </a:xfrm>
          <a:prstGeom prst="rect">
            <a:avLst/>
          </a:prstGeom>
          <a:noFill/>
          <a:ln>
            <a:noFill/>
          </a:ln>
        </p:spPr>
        <p:txBody>
          <a:bodyPr spcFirstLastPara="1" wrap="square" lIns="91425" tIns="45700" rIns="91425" bIns="45700" anchor="t" anchorCtr="0">
            <a:noAutofit/>
          </a:bodyPr>
          <a:lstStyle>
            <a:lvl1pPr marL="609585" lvl="0" indent="-304792" algn="l" rtl="0">
              <a:spcBef>
                <a:spcPts val="373"/>
              </a:spcBef>
              <a:spcAft>
                <a:spcPts val="0"/>
              </a:spcAft>
              <a:buClr>
                <a:schemeClr val="dk1"/>
              </a:buClr>
              <a:buSzPts val="1400"/>
              <a:buNone/>
              <a:defRPr sz="1867"/>
            </a:lvl1pPr>
            <a:lvl2pPr marL="1219170" lvl="1" indent="-304792" algn="l" rtl="0">
              <a:spcBef>
                <a:spcPts val="320"/>
              </a:spcBef>
              <a:spcAft>
                <a:spcPts val="0"/>
              </a:spcAft>
              <a:buClr>
                <a:schemeClr val="dk1"/>
              </a:buClr>
              <a:buSzPts val="1200"/>
              <a:buNone/>
              <a:defRPr sz="1600"/>
            </a:lvl2pPr>
            <a:lvl3pPr marL="1828754" lvl="2" indent="-304792" algn="l" rtl="0">
              <a:spcBef>
                <a:spcPts val="267"/>
              </a:spcBef>
              <a:spcAft>
                <a:spcPts val="0"/>
              </a:spcAft>
              <a:buClr>
                <a:schemeClr val="dk1"/>
              </a:buClr>
              <a:buSzPts val="1000"/>
              <a:buNone/>
              <a:defRPr sz="1333"/>
            </a:lvl3pPr>
            <a:lvl4pPr marL="2438339" lvl="3" indent="-304792" algn="l" rtl="0">
              <a:spcBef>
                <a:spcPts val="240"/>
              </a:spcBef>
              <a:spcAft>
                <a:spcPts val="0"/>
              </a:spcAft>
              <a:buClr>
                <a:schemeClr val="dk1"/>
              </a:buClr>
              <a:buSzPts val="900"/>
              <a:buNone/>
              <a:defRPr sz="1200"/>
            </a:lvl4pPr>
            <a:lvl5pPr marL="3047924" lvl="4" indent="-304792" algn="l" rtl="0">
              <a:spcBef>
                <a:spcPts val="240"/>
              </a:spcBef>
              <a:spcAft>
                <a:spcPts val="0"/>
              </a:spcAft>
              <a:buClr>
                <a:schemeClr val="dk1"/>
              </a:buClr>
              <a:buSzPts val="900"/>
              <a:buNone/>
              <a:defRPr sz="1200"/>
            </a:lvl5pPr>
            <a:lvl6pPr marL="3657509" lvl="5" indent="-304792" algn="l" rtl="0">
              <a:spcBef>
                <a:spcPts val="240"/>
              </a:spcBef>
              <a:spcAft>
                <a:spcPts val="0"/>
              </a:spcAft>
              <a:buClr>
                <a:schemeClr val="dk1"/>
              </a:buClr>
              <a:buSzPts val="900"/>
              <a:buNone/>
              <a:defRPr sz="1200"/>
            </a:lvl6pPr>
            <a:lvl7pPr marL="4267093" lvl="6" indent="-304792" algn="l" rtl="0">
              <a:spcBef>
                <a:spcPts val="240"/>
              </a:spcBef>
              <a:spcAft>
                <a:spcPts val="0"/>
              </a:spcAft>
              <a:buClr>
                <a:schemeClr val="dk1"/>
              </a:buClr>
              <a:buSzPts val="900"/>
              <a:buNone/>
              <a:defRPr sz="1200"/>
            </a:lvl7pPr>
            <a:lvl8pPr marL="4876678" lvl="7" indent="-304792" algn="l" rtl="0">
              <a:spcBef>
                <a:spcPts val="240"/>
              </a:spcBef>
              <a:spcAft>
                <a:spcPts val="0"/>
              </a:spcAft>
              <a:buClr>
                <a:schemeClr val="dk1"/>
              </a:buClr>
              <a:buSzPts val="900"/>
              <a:buNone/>
              <a:defRPr sz="1200"/>
            </a:lvl8pPr>
            <a:lvl9pPr marL="5486263" lvl="8" indent="-304792" algn="l" rtl="0">
              <a:spcBef>
                <a:spcPts val="240"/>
              </a:spcBef>
              <a:spcAft>
                <a:spcPts val="0"/>
              </a:spcAft>
              <a:buClr>
                <a:schemeClr val="dk1"/>
              </a:buClr>
              <a:buSzPts val="900"/>
              <a:buNone/>
              <a:defRPr sz="1200"/>
            </a:lvl9pPr>
          </a:lstStyle>
          <a:p>
            <a:endParaRPr/>
          </a:p>
        </p:txBody>
      </p:sp>
    </p:spTree>
    <p:extLst>
      <p:ext uri="{BB962C8B-B14F-4D97-AF65-F5344CB8AC3E}">
        <p14:creationId xmlns:p14="http://schemas.microsoft.com/office/powerpoint/2010/main" val="15885750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Title and Vertical Text">
  <p:cSld name="Title and Vertical Text">
    <p:spTree>
      <p:nvGrpSpPr>
        <p:cNvPr id="1" name="Shape 87"/>
        <p:cNvGrpSpPr/>
        <p:nvPr/>
      </p:nvGrpSpPr>
      <p:grpSpPr>
        <a:xfrm>
          <a:off x="0" y="0"/>
          <a:ext cx="0" cy="0"/>
          <a:chOff x="0" y="0"/>
          <a:chExt cx="0" cy="0"/>
        </a:xfrm>
      </p:grpSpPr>
      <p:sp>
        <p:nvSpPr>
          <p:cNvPr id="88" name="Google Shape;88;p23"/>
          <p:cNvSpPr txBox="1">
            <a:spLocks noGrp="1"/>
          </p:cNvSpPr>
          <p:nvPr>
            <p:ph type="body" idx="1"/>
          </p:nvPr>
        </p:nvSpPr>
        <p:spPr>
          <a:xfrm rot="5400000">
            <a:off x="3846792" y="-1810624"/>
            <a:ext cx="4526000" cy="10972800"/>
          </a:xfrm>
          <a:prstGeom prst="rect">
            <a:avLst/>
          </a:prstGeom>
          <a:noFill/>
          <a:ln>
            <a:noFill/>
          </a:ln>
        </p:spPr>
        <p:txBody>
          <a:bodyPr spcFirstLastPara="1" wrap="square" lIns="91425" tIns="45700" rIns="91425" bIns="45700" anchor="t" anchorCtr="0">
            <a:noAutofit/>
          </a:bodyPr>
          <a:lstStyle>
            <a:lvl1pPr marL="609585" lvl="0" indent="-457189" algn="l" rtl="0">
              <a:spcBef>
                <a:spcPts val="480"/>
              </a:spcBef>
              <a:spcAft>
                <a:spcPts val="0"/>
              </a:spcAft>
              <a:buClr>
                <a:schemeClr val="dk1"/>
              </a:buClr>
              <a:buSzPts val="1800"/>
              <a:buChar char="•"/>
              <a:defRPr/>
            </a:lvl1pPr>
            <a:lvl2pPr marL="1219170" lvl="1" indent="-457189" algn="l" rtl="0">
              <a:spcBef>
                <a:spcPts val="480"/>
              </a:spcBef>
              <a:spcAft>
                <a:spcPts val="0"/>
              </a:spcAft>
              <a:buClr>
                <a:schemeClr val="dk1"/>
              </a:buClr>
              <a:buSzPts val="1800"/>
              <a:buChar char="–"/>
              <a:defRPr/>
            </a:lvl2pPr>
            <a:lvl3pPr marL="1828754" lvl="2" indent="-457189" algn="l" rtl="0">
              <a:spcBef>
                <a:spcPts val="480"/>
              </a:spcBef>
              <a:spcAft>
                <a:spcPts val="0"/>
              </a:spcAft>
              <a:buClr>
                <a:schemeClr val="dk1"/>
              </a:buClr>
              <a:buSzPts val="1800"/>
              <a:buChar char="•"/>
              <a:defRPr/>
            </a:lvl3pPr>
            <a:lvl4pPr marL="2438339" lvl="3" indent="-457189" algn="l" rtl="0">
              <a:spcBef>
                <a:spcPts val="480"/>
              </a:spcBef>
              <a:spcAft>
                <a:spcPts val="0"/>
              </a:spcAft>
              <a:buClr>
                <a:schemeClr val="dk1"/>
              </a:buClr>
              <a:buSzPts val="1800"/>
              <a:buChar char="–"/>
              <a:defRPr/>
            </a:lvl4pPr>
            <a:lvl5pPr marL="3047924" lvl="4" indent="-457189" algn="l" rtl="0">
              <a:spcBef>
                <a:spcPts val="480"/>
              </a:spcBef>
              <a:spcAft>
                <a:spcPts val="0"/>
              </a:spcAft>
              <a:buClr>
                <a:schemeClr val="dk1"/>
              </a:buClr>
              <a:buSzPts val="1800"/>
              <a:buChar char="»"/>
              <a:defRPr/>
            </a:lvl5pPr>
            <a:lvl6pPr marL="3657509" lvl="5" indent="-457189" algn="l" rtl="0">
              <a:spcBef>
                <a:spcPts val="480"/>
              </a:spcBef>
              <a:spcAft>
                <a:spcPts val="0"/>
              </a:spcAft>
              <a:buClr>
                <a:schemeClr val="dk1"/>
              </a:buClr>
              <a:buSzPts val="1800"/>
              <a:buChar char="•"/>
              <a:defRPr/>
            </a:lvl6pPr>
            <a:lvl7pPr marL="4267093" lvl="6" indent="-457189" algn="l" rtl="0">
              <a:spcBef>
                <a:spcPts val="480"/>
              </a:spcBef>
              <a:spcAft>
                <a:spcPts val="0"/>
              </a:spcAft>
              <a:buClr>
                <a:schemeClr val="dk1"/>
              </a:buClr>
              <a:buSzPts val="1800"/>
              <a:buChar char="•"/>
              <a:defRPr/>
            </a:lvl7pPr>
            <a:lvl8pPr marL="4876678" lvl="7" indent="-457189" algn="l" rtl="0">
              <a:spcBef>
                <a:spcPts val="480"/>
              </a:spcBef>
              <a:spcAft>
                <a:spcPts val="0"/>
              </a:spcAft>
              <a:buClr>
                <a:schemeClr val="dk1"/>
              </a:buClr>
              <a:buSzPts val="1800"/>
              <a:buChar char="•"/>
              <a:defRPr/>
            </a:lvl8pPr>
            <a:lvl9pPr marL="5486263" lvl="8" indent="-457189" algn="l" rtl="0">
              <a:spcBef>
                <a:spcPts val="480"/>
              </a:spcBef>
              <a:spcAft>
                <a:spcPts val="0"/>
              </a:spcAft>
              <a:buClr>
                <a:schemeClr val="dk1"/>
              </a:buClr>
              <a:buSzPts val="1800"/>
              <a:buChar char="•"/>
              <a:defRPr/>
            </a:lvl9pPr>
          </a:lstStyle>
          <a:p>
            <a:endParaRPr/>
          </a:p>
        </p:txBody>
      </p:sp>
      <p:sp>
        <p:nvSpPr>
          <p:cNvPr id="89" name="Google Shape;89;p23"/>
          <p:cNvSpPr txBox="1"/>
          <p:nvPr/>
        </p:nvSpPr>
        <p:spPr>
          <a:xfrm>
            <a:off x="623392" y="404664"/>
            <a:ext cx="10849200" cy="720000"/>
          </a:xfrm>
          <a:prstGeom prst="rect">
            <a:avLst/>
          </a:prstGeom>
          <a:noFill/>
          <a:ln w="9525" cap="flat" cmpd="sng">
            <a:solidFill>
              <a:srgbClr val="2A87C8">
                <a:alpha val="23920"/>
              </a:srgbClr>
            </a:solidFill>
            <a:prstDash val="solid"/>
            <a:round/>
            <a:headEnd type="none" w="sm" len="sm"/>
            <a:tailEnd type="none" w="sm" len="sm"/>
          </a:ln>
        </p:spPr>
        <p:txBody>
          <a:bodyPr spcFirstLastPara="1" wrap="square" lIns="121900" tIns="60933" rIns="121900" bIns="60933" anchor="t" anchorCtr="0">
            <a:noAutofit/>
          </a:bodyPr>
          <a:lstStyle/>
          <a:p>
            <a:pPr marL="0" marR="0" lvl="0" indent="0" algn="ctr" rtl="0">
              <a:spcBef>
                <a:spcPts val="0"/>
              </a:spcBef>
              <a:spcAft>
                <a:spcPts val="0"/>
              </a:spcAft>
              <a:buClr>
                <a:srgbClr val="2A87C8"/>
              </a:buClr>
              <a:buSzPts val="4000"/>
              <a:buFont typeface="Open Sans"/>
              <a:buNone/>
            </a:pPr>
            <a:r>
              <a:rPr lang="en" sz="5333">
                <a:solidFill>
                  <a:srgbClr val="2A87C8"/>
                </a:solidFill>
                <a:latin typeface="Open Sans"/>
                <a:ea typeface="Open Sans"/>
                <a:cs typeface="Open Sans"/>
                <a:sym typeface="Open Sans"/>
              </a:rPr>
              <a:t>Click to edit Master title style</a:t>
            </a:r>
            <a:endParaRPr sz="5333">
              <a:solidFill>
                <a:srgbClr val="2A87C8"/>
              </a:solidFill>
              <a:latin typeface="Open Sans"/>
              <a:ea typeface="Open Sans"/>
              <a:cs typeface="Open Sans"/>
              <a:sym typeface="Open Sans"/>
            </a:endParaRPr>
          </a:p>
        </p:txBody>
      </p:sp>
    </p:spTree>
    <p:extLst>
      <p:ext uri="{BB962C8B-B14F-4D97-AF65-F5344CB8AC3E}">
        <p14:creationId xmlns:p14="http://schemas.microsoft.com/office/powerpoint/2010/main" val="251876012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 Title and Text">
    <p:spTree>
      <p:nvGrpSpPr>
        <p:cNvPr id="1" name="Shape 90"/>
        <p:cNvGrpSpPr/>
        <p:nvPr/>
      </p:nvGrpSpPr>
      <p:grpSpPr>
        <a:xfrm>
          <a:off x="0" y="0"/>
          <a:ext cx="0" cy="0"/>
          <a:chOff x="0" y="0"/>
          <a:chExt cx="0" cy="0"/>
        </a:xfrm>
      </p:grpSpPr>
      <p:sp>
        <p:nvSpPr>
          <p:cNvPr id="91" name="Google Shape;91;p24"/>
          <p:cNvSpPr txBox="1">
            <a:spLocks noGrp="1"/>
          </p:cNvSpPr>
          <p:nvPr>
            <p:ph type="title"/>
          </p:nvPr>
        </p:nvSpPr>
        <p:spPr>
          <a:xfrm rot="5400000">
            <a:off x="7350000" y="1893864"/>
            <a:ext cx="5721600" cy="2743200"/>
          </a:xfrm>
          <a:prstGeom prst="rect">
            <a:avLst/>
          </a:prstGeom>
          <a:noFill/>
          <a:ln>
            <a:noFill/>
          </a:ln>
        </p:spPr>
        <p:txBody>
          <a:bodyPr spcFirstLastPara="1" wrap="square" lIns="91425" tIns="45700" rIns="91425" bIns="45700" anchor="t" anchorCtr="0">
            <a:noAutofit/>
          </a:bodyPr>
          <a:lstStyle>
            <a:lvl1pPr marR="0" lvl="0" algn="ctr" rtl="0">
              <a:spcBef>
                <a:spcPts val="0"/>
              </a:spcBef>
              <a:spcAft>
                <a:spcPts val="0"/>
              </a:spcAft>
              <a:buClr>
                <a:schemeClr val="dk1"/>
              </a:buClr>
              <a:buSzPts val="4400"/>
              <a:buFont typeface="Calibri"/>
              <a:buNone/>
              <a:defRPr sz="5867" b="0" i="0" u="none" strike="noStrike" cap="none">
                <a:solidFill>
                  <a:schemeClr val="dk1"/>
                </a:solidFill>
                <a:latin typeface="Calibri"/>
                <a:ea typeface="Calibri"/>
                <a:cs typeface="Calibri"/>
                <a:sym typeface="Calibri"/>
              </a:defRPr>
            </a:lvl1pPr>
            <a:lvl2pPr lvl="1" rtl="0">
              <a:spcBef>
                <a:spcPts val="0"/>
              </a:spcBef>
              <a:spcAft>
                <a:spcPts val="0"/>
              </a:spcAft>
              <a:buSzPts val="1400"/>
              <a:buNone/>
              <a:defRPr sz="2400"/>
            </a:lvl2pPr>
            <a:lvl3pPr lvl="2" rtl="0">
              <a:spcBef>
                <a:spcPts val="0"/>
              </a:spcBef>
              <a:spcAft>
                <a:spcPts val="0"/>
              </a:spcAft>
              <a:buSzPts val="1400"/>
              <a:buNone/>
              <a:defRPr sz="2400"/>
            </a:lvl3pPr>
            <a:lvl4pPr lvl="3" rtl="0">
              <a:spcBef>
                <a:spcPts val="0"/>
              </a:spcBef>
              <a:spcAft>
                <a:spcPts val="0"/>
              </a:spcAft>
              <a:buSzPts val="1400"/>
              <a:buNone/>
              <a:defRPr sz="2400"/>
            </a:lvl4pPr>
            <a:lvl5pPr lvl="4" rtl="0">
              <a:spcBef>
                <a:spcPts val="0"/>
              </a:spcBef>
              <a:spcAft>
                <a:spcPts val="0"/>
              </a:spcAft>
              <a:buSzPts val="1400"/>
              <a:buNone/>
              <a:defRPr sz="2400"/>
            </a:lvl5pPr>
            <a:lvl6pPr lvl="5" rtl="0">
              <a:spcBef>
                <a:spcPts val="0"/>
              </a:spcBef>
              <a:spcAft>
                <a:spcPts val="0"/>
              </a:spcAft>
              <a:buSzPts val="1400"/>
              <a:buNone/>
              <a:defRPr sz="2400"/>
            </a:lvl6pPr>
            <a:lvl7pPr lvl="6" rtl="0">
              <a:spcBef>
                <a:spcPts val="0"/>
              </a:spcBef>
              <a:spcAft>
                <a:spcPts val="0"/>
              </a:spcAft>
              <a:buSzPts val="1400"/>
              <a:buNone/>
              <a:defRPr sz="2400"/>
            </a:lvl7pPr>
            <a:lvl8pPr lvl="7" rtl="0">
              <a:spcBef>
                <a:spcPts val="0"/>
              </a:spcBef>
              <a:spcAft>
                <a:spcPts val="0"/>
              </a:spcAft>
              <a:buSzPts val="1400"/>
              <a:buNone/>
              <a:defRPr sz="2400"/>
            </a:lvl8pPr>
            <a:lvl9pPr lvl="8" rtl="0">
              <a:spcBef>
                <a:spcPts val="0"/>
              </a:spcBef>
              <a:spcAft>
                <a:spcPts val="0"/>
              </a:spcAft>
              <a:buSzPts val="1400"/>
              <a:buNone/>
              <a:defRPr sz="2400"/>
            </a:lvl9pPr>
          </a:lstStyle>
          <a:p>
            <a:endParaRPr/>
          </a:p>
        </p:txBody>
      </p:sp>
      <p:sp>
        <p:nvSpPr>
          <p:cNvPr id="92" name="Google Shape;92;p24"/>
          <p:cNvSpPr txBox="1">
            <a:spLocks noGrp="1"/>
          </p:cNvSpPr>
          <p:nvPr>
            <p:ph type="body" idx="1"/>
          </p:nvPr>
        </p:nvSpPr>
        <p:spPr>
          <a:xfrm rot="5400000">
            <a:off x="1798000" y="-711728"/>
            <a:ext cx="5649600" cy="8026400"/>
          </a:xfrm>
          <a:prstGeom prst="rect">
            <a:avLst/>
          </a:prstGeom>
          <a:noFill/>
          <a:ln>
            <a:noFill/>
          </a:ln>
        </p:spPr>
        <p:txBody>
          <a:bodyPr spcFirstLastPara="1" wrap="square" lIns="91425" tIns="45700" rIns="91425" bIns="45700" anchor="t" anchorCtr="0">
            <a:noAutofit/>
          </a:bodyPr>
          <a:lstStyle>
            <a:lvl1pPr marL="609585" lvl="0" indent="-457189" algn="l" rtl="0">
              <a:spcBef>
                <a:spcPts val="480"/>
              </a:spcBef>
              <a:spcAft>
                <a:spcPts val="0"/>
              </a:spcAft>
              <a:buClr>
                <a:schemeClr val="dk1"/>
              </a:buClr>
              <a:buSzPts val="1800"/>
              <a:buChar char="•"/>
              <a:defRPr/>
            </a:lvl1pPr>
            <a:lvl2pPr marL="1219170" lvl="1" indent="-457189" algn="l" rtl="0">
              <a:spcBef>
                <a:spcPts val="480"/>
              </a:spcBef>
              <a:spcAft>
                <a:spcPts val="0"/>
              </a:spcAft>
              <a:buClr>
                <a:schemeClr val="dk1"/>
              </a:buClr>
              <a:buSzPts val="1800"/>
              <a:buChar char="–"/>
              <a:defRPr/>
            </a:lvl2pPr>
            <a:lvl3pPr marL="1828754" lvl="2" indent="-457189" algn="l" rtl="0">
              <a:spcBef>
                <a:spcPts val="480"/>
              </a:spcBef>
              <a:spcAft>
                <a:spcPts val="0"/>
              </a:spcAft>
              <a:buClr>
                <a:schemeClr val="dk1"/>
              </a:buClr>
              <a:buSzPts val="1800"/>
              <a:buChar char="•"/>
              <a:defRPr/>
            </a:lvl3pPr>
            <a:lvl4pPr marL="2438339" lvl="3" indent="-457189" algn="l" rtl="0">
              <a:spcBef>
                <a:spcPts val="480"/>
              </a:spcBef>
              <a:spcAft>
                <a:spcPts val="0"/>
              </a:spcAft>
              <a:buClr>
                <a:schemeClr val="dk1"/>
              </a:buClr>
              <a:buSzPts val="1800"/>
              <a:buChar char="–"/>
              <a:defRPr/>
            </a:lvl4pPr>
            <a:lvl5pPr marL="3047924" lvl="4" indent="-457189" algn="l" rtl="0">
              <a:spcBef>
                <a:spcPts val="480"/>
              </a:spcBef>
              <a:spcAft>
                <a:spcPts val="0"/>
              </a:spcAft>
              <a:buClr>
                <a:schemeClr val="dk1"/>
              </a:buClr>
              <a:buSzPts val="1800"/>
              <a:buChar char="»"/>
              <a:defRPr/>
            </a:lvl5pPr>
            <a:lvl6pPr marL="3657509" lvl="5" indent="-457189" algn="l" rtl="0">
              <a:spcBef>
                <a:spcPts val="480"/>
              </a:spcBef>
              <a:spcAft>
                <a:spcPts val="0"/>
              </a:spcAft>
              <a:buClr>
                <a:schemeClr val="dk1"/>
              </a:buClr>
              <a:buSzPts val="1800"/>
              <a:buChar char="•"/>
              <a:defRPr/>
            </a:lvl6pPr>
            <a:lvl7pPr marL="4267093" lvl="6" indent="-457189" algn="l" rtl="0">
              <a:spcBef>
                <a:spcPts val="480"/>
              </a:spcBef>
              <a:spcAft>
                <a:spcPts val="0"/>
              </a:spcAft>
              <a:buClr>
                <a:schemeClr val="dk1"/>
              </a:buClr>
              <a:buSzPts val="1800"/>
              <a:buChar char="•"/>
              <a:defRPr/>
            </a:lvl7pPr>
            <a:lvl8pPr marL="4876678" lvl="7" indent="-457189" algn="l" rtl="0">
              <a:spcBef>
                <a:spcPts val="480"/>
              </a:spcBef>
              <a:spcAft>
                <a:spcPts val="0"/>
              </a:spcAft>
              <a:buClr>
                <a:schemeClr val="dk1"/>
              </a:buClr>
              <a:buSzPts val="1800"/>
              <a:buChar char="•"/>
              <a:defRPr/>
            </a:lvl8pPr>
            <a:lvl9pPr marL="5486263" lvl="8" indent="-457189" algn="l" rtl="0">
              <a:spcBef>
                <a:spcPts val="480"/>
              </a:spcBef>
              <a:spcAft>
                <a:spcPts val="0"/>
              </a:spcAft>
              <a:buClr>
                <a:schemeClr val="dk1"/>
              </a:buClr>
              <a:buSzPts val="1800"/>
              <a:buChar char="•"/>
              <a:defRPr/>
            </a:lvl9pPr>
          </a:lstStyle>
          <a:p>
            <a:endParaRPr/>
          </a:p>
        </p:txBody>
      </p:sp>
    </p:spTree>
    <p:extLst>
      <p:ext uri="{BB962C8B-B14F-4D97-AF65-F5344CB8AC3E}">
        <p14:creationId xmlns:p14="http://schemas.microsoft.com/office/powerpoint/2010/main" val="58091181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0"/>
        <p:cNvGrpSpPr/>
        <p:nvPr/>
      </p:nvGrpSpPr>
      <p:grpSpPr>
        <a:xfrm>
          <a:off x="0" y="0"/>
          <a:ext cx="0" cy="0"/>
          <a:chOff x="0" y="0"/>
          <a:chExt cx="0" cy="0"/>
        </a:xfrm>
      </p:grpSpPr>
      <p:sp>
        <p:nvSpPr>
          <p:cNvPr id="51" name="Google Shape;51;p13"/>
          <p:cNvSpPr txBox="1">
            <a:spLocks noGrp="1"/>
          </p:cNvSpPr>
          <p:nvPr>
            <p:ph type="body" idx="1"/>
          </p:nvPr>
        </p:nvSpPr>
        <p:spPr>
          <a:xfrm>
            <a:off x="609600" y="1600200"/>
            <a:ext cx="10972800" cy="4526000"/>
          </a:xfrm>
          <a:prstGeom prst="rect">
            <a:avLst/>
          </a:prstGeom>
          <a:noFill/>
          <a:ln>
            <a:noFill/>
          </a:ln>
        </p:spPr>
        <p:txBody>
          <a:bodyPr spcFirstLastPara="1" wrap="square" lIns="91425" tIns="45700" rIns="91425" bIns="45700" anchor="t" anchorCtr="0">
            <a:noAutofit/>
          </a:bodyPr>
          <a:lstStyle>
            <a:lvl1pPr marL="457200" marR="0" lvl="0" indent="-431800" algn="l" rtl="0">
              <a:spcBef>
                <a:spcPts val="640"/>
              </a:spcBef>
              <a:spcAft>
                <a:spcPts val="0"/>
              </a:spcAft>
              <a:buClr>
                <a:schemeClr val="dk1"/>
              </a:buClr>
              <a:buSzPts val="3200"/>
              <a:buFont typeface="Arial"/>
              <a:buChar char="•"/>
              <a:defRPr sz="3200" b="0" i="0" u="none" strike="noStrike" cap="none">
                <a:solidFill>
                  <a:schemeClr val="dk1"/>
                </a:solidFill>
                <a:latin typeface="Calibri"/>
                <a:ea typeface="Calibri"/>
                <a:cs typeface="Calibri"/>
                <a:sym typeface="Calibri"/>
              </a:defRPr>
            </a:lvl1pPr>
            <a:lvl2pPr marL="914400" marR="0" lvl="1" indent="-406400" algn="l" rtl="0">
              <a:spcBef>
                <a:spcPts val="56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2pPr>
            <a:lvl3pPr marL="1371600" marR="0" lvl="2" indent="-381000" algn="l" rtl="0">
              <a:spcBef>
                <a:spcPts val="48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9pPr>
          </a:lstStyle>
          <a:p>
            <a:endParaRPr/>
          </a:p>
        </p:txBody>
      </p:sp>
      <p:pic>
        <p:nvPicPr>
          <p:cNvPr id="52" name="Google Shape;52;p13" descr="Displaying CCCM letterhead A4.png"/>
          <p:cNvPicPr preferRelativeResize="0"/>
          <p:nvPr/>
        </p:nvPicPr>
        <p:blipFill rotWithShape="1">
          <a:blip r:embed="rId12">
            <a:alphaModFix/>
          </a:blip>
          <a:srcRect/>
          <a:stretch/>
        </p:blipFill>
        <p:spPr>
          <a:xfrm>
            <a:off x="0" y="5805266"/>
            <a:ext cx="12192000" cy="1044249"/>
          </a:xfrm>
          <a:prstGeom prst="rect">
            <a:avLst/>
          </a:prstGeom>
          <a:noFill/>
          <a:ln>
            <a:noFill/>
          </a:ln>
        </p:spPr>
      </p:pic>
      <p:sp>
        <p:nvSpPr>
          <p:cNvPr id="53" name="Google Shape;53;p13"/>
          <p:cNvSpPr/>
          <p:nvPr/>
        </p:nvSpPr>
        <p:spPr>
          <a:xfrm>
            <a:off x="1775520" y="56141"/>
            <a:ext cx="10416400" cy="288000"/>
          </a:xfrm>
          <a:prstGeom prst="rect">
            <a:avLst/>
          </a:prstGeom>
          <a:solidFill>
            <a:srgbClr val="2A87C8"/>
          </a:solidFill>
          <a:ln>
            <a:noFill/>
          </a:ln>
        </p:spPr>
        <p:txBody>
          <a:bodyPr spcFirstLastPara="1" wrap="square" lIns="121900" tIns="60933" rIns="121900" bIns="60933" anchor="ctr" anchorCtr="0">
            <a:noAutofit/>
          </a:bodyPr>
          <a:lstStyle/>
          <a:p>
            <a:pPr marL="0" marR="0" lvl="0" indent="0" algn="ctr" rtl="0">
              <a:spcBef>
                <a:spcPts val="0"/>
              </a:spcBef>
              <a:spcAft>
                <a:spcPts val="0"/>
              </a:spcAft>
              <a:buNone/>
            </a:pPr>
            <a:endParaRPr sz="2400" b="0" i="0" u="none" strike="noStrike" cap="none">
              <a:solidFill>
                <a:schemeClr val="lt1"/>
              </a:solidFill>
              <a:latin typeface="Calibri"/>
              <a:ea typeface="Calibri"/>
              <a:cs typeface="Calibri"/>
              <a:sym typeface="Calibri"/>
            </a:endParaRPr>
          </a:p>
        </p:txBody>
      </p:sp>
      <p:sp>
        <p:nvSpPr>
          <p:cNvPr id="54" name="Google Shape;54;p13"/>
          <p:cNvSpPr/>
          <p:nvPr/>
        </p:nvSpPr>
        <p:spPr>
          <a:xfrm>
            <a:off x="0" y="56141"/>
            <a:ext cx="1679600" cy="288000"/>
          </a:xfrm>
          <a:prstGeom prst="rect">
            <a:avLst/>
          </a:prstGeom>
          <a:solidFill>
            <a:srgbClr val="7F7F7F"/>
          </a:solidFill>
          <a:ln>
            <a:noFill/>
          </a:ln>
        </p:spPr>
        <p:txBody>
          <a:bodyPr spcFirstLastPara="1" wrap="square" lIns="121900" tIns="60933" rIns="121900" bIns="60933" anchor="ctr" anchorCtr="0">
            <a:noAutofit/>
          </a:bodyPr>
          <a:lstStyle/>
          <a:p>
            <a:pPr marL="0" marR="0" lvl="0" indent="0" algn="ctr" rtl="0">
              <a:spcBef>
                <a:spcPts val="0"/>
              </a:spcBef>
              <a:spcAft>
                <a:spcPts val="0"/>
              </a:spcAft>
              <a:buNone/>
            </a:pPr>
            <a:endParaRPr sz="2400" b="0" i="0" u="none" strike="noStrike" cap="none">
              <a:solidFill>
                <a:schemeClr val="lt1"/>
              </a:solidFill>
              <a:latin typeface="Calibri"/>
              <a:ea typeface="Calibri"/>
              <a:cs typeface="Calibri"/>
              <a:sym typeface="Calibri"/>
            </a:endParaRPr>
          </a:p>
        </p:txBody>
      </p:sp>
    </p:spTree>
    <p:extLst>
      <p:ext uri="{BB962C8B-B14F-4D97-AF65-F5344CB8AC3E}">
        <p14:creationId xmlns:p14="http://schemas.microsoft.com/office/powerpoint/2010/main" val="1306728962"/>
      </p:ext>
    </p:extLst>
  </p:cSld>
  <p:clrMap bg1="lt1" tx1="dk1" bg2="dk2" tx2="lt2" accent1="accent1" accent2="accent2" accent3="accent3" accent4="accent4" accent5="accent5" accent6="accent6" hlink="hlink" folHlink="folHlink"/>
  <p:sldLayoutIdLst>
    <p:sldLayoutId id="2147483661"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0.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10.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10.xml"/><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00"/>
        <p:cNvGrpSpPr/>
        <p:nvPr/>
      </p:nvGrpSpPr>
      <p:grpSpPr>
        <a:xfrm>
          <a:off x="0" y="0"/>
          <a:ext cx="0" cy="0"/>
          <a:chOff x="0" y="0"/>
          <a:chExt cx="0" cy="0"/>
        </a:xfrm>
      </p:grpSpPr>
      <p:sp>
        <p:nvSpPr>
          <p:cNvPr id="101" name="Google Shape;101;p26"/>
          <p:cNvSpPr txBox="1">
            <a:spLocks noGrp="1"/>
          </p:cNvSpPr>
          <p:nvPr>
            <p:ph type="ctrTitle"/>
          </p:nvPr>
        </p:nvSpPr>
        <p:spPr>
          <a:xfrm>
            <a:off x="0" y="4437112"/>
            <a:ext cx="12192000" cy="1080000"/>
          </a:xfrm>
          <a:prstGeom prst="rect">
            <a:avLst/>
          </a:prstGeom>
        </p:spPr>
        <p:txBody>
          <a:bodyPr spcFirstLastPara="1" wrap="square" lIns="121900" tIns="60933" rIns="121900" bIns="60933" anchor="ctr" anchorCtr="0">
            <a:noAutofit/>
          </a:bodyPr>
          <a:lstStyle/>
          <a:p>
            <a:r>
              <a:rPr lang="en-GB" sz="4267" dirty="0"/>
              <a:t> IMAWG Meeting</a:t>
            </a:r>
            <a:endParaRPr sz="4267" dirty="0"/>
          </a:p>
        </p:txBody>
      </p:sp>
      <p:sp>
        <p:nvSpPr>
          <p:cNvPr id="102" name="Google Shape;102;p26"/>
          <p:cNvSpPr txBox="1">
            <a:spLocks noGrp="1"/>
          </p:cNvSpPr>
          <p:nvPr>
            <p:ph type="subTitle" idx="1"/>
          </p:nvPr>
        </p:nvSpPr>
        <p:spPr>
          <a:xfrm>
            <a:off x="3658516" y="5805264"/>
            <a:ext cx="8534400" cy="648000"/>
          </a:xfrm>
          <a:prstGeom prst="rect">
            <a:avLst/>
          </a:prstGeom>
        </p:spPr>
        <p:txBody>
          <a:bodyPr spcFirstLastPara="1" wrap="square" lIns="121900" tIns="60933" rIns="121900" bIns="60933" anchor="ctr" anchorCtr="0">
            <a:noAutofit/>
          </a:bodyPr>
          <a:lstStyle/>
          <a:p>
            <a:pPr marL="0" indent="0"/>
            <a:r>
              <a:rPr lang="en-GB" dirty="0"/>
              <a:t>                       Thursday February 10th</a:t>
            </a:r>
            <a:endParaRPr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06"/>
        <p:cNvGrpSpPr/>
        <p:nvPr/>
      </p:nvGrpSpPr>
      <p:grpSpPr>
        <a:xfrm>
          <a:off x="0" y="0"/>
          <a:ext cx="0" cy="0"/>
          <a:chOff x="0" y="0"/>
          <a:chExt cx="0" cy="0"/>
        </a:xfrm>
      </p:grpSpPr>
      <p:sp>
        <p:nvSpPr>
          <p:cNvPr id="107" name="Google Shape;107;p27"/>
          <p:cNvSpPr txBox="1">
            <a:spLocks noGrp="1"/>
          </p:cNvSpPr>
          <p:nvPr>
            <p:ph type="title"/>
          </p:nvPr>
        </p:nvSpPr>
        <p:spPr>
          <a:xfrm>
            <a:off x="415600" y="593367"/>
            <a:ext cx="11360800" cy="763600"/>
          </a:xfrm>
          <a:prstGeom prst="rect">
            <a:avLst/>
          </a:prstGeom>
        </p:spPr>
        <p:txBody>
          <a:bodyPr spcFirstLastPara="1" wrap="square" lIns="121900" tIns="121900" rIns="121900" bIns="121900" anchor="ctr" anchorCtr="0">
            <a:noAutofit/>
          </a:bodyPr>
          <a:lstStyle/>
          <a:p>
            <a:pPr>
              <a:buNone/>
            </a:pPr>
            <a:r>
              <a:rPr lang="en-GB" sz="3200" b="1" dirty="0"/>
              <a:t>Site Prioritization Matrix (Methodology and Background)</a:t>
            </a:r>
            <a:endParaRPr sz="3200" b="1" dirty="0"/>
          </a:p>
        </p:txBody>
      </p:sp>
      <p:sp>
        <p:nvSpPr>
          <p:cNvPr id="108" name="Google Shape;108;p27"/>
          <p:cNvSpPr txBox="1">
            <a:spLocks noGrp="1"/>
          </p:cNvSpPr>
          <p:nvPr>
            <p:ph type="body" idx="1"/>
          </p:nvPr>
        </p:nvSpPr>
        <p:spPr>
          <a:xfrm>
            <a:off x="415600" y="1536633"/>
            <a:ext cx="11360800" cy="4555200"/>
          </a:xfrm>
          <a:prstGeom prst="rect">
            <a:avLst/>
          </a:prstGeom>
        </p:spPr>
        <p:txBody>
          <a:bodyPr spcFirstLastPara="1" wrap="square" lIns="121900" tIns="60933" rIns="121900" bIns="60933" anchor="t" anchorCtr="0">
            <a:noAutofit/>
          </a:bodyPr>
          <a:lstStyle/>
          <a:p>
            <a:pPr indent="0">
              <a:lnSpc>
                <a:spcPct val="115000"/>
              </a:lnSpc>
              <a:spcBef>
                <a:spcPts val="0"/>
              </a:spcBef>
              <a:buNone/>
            </a:pPr>
            <a:r>
              <a:rPr lang="en-GB" sz="1600" dirty="0"/>
              <a:t>1. The site prioritization matrix was first established in July 2021 with the aim of demonstrating IDP sites that have sector-based gaps and aggregated needs utilizing the Detailed Site Assessment results</a:t>
            </a:r>
          </a:p>
          <a:p>
            <a:pPr indent="0">
              <a:lnSpc>
                <a:spcPct val="115000"/>
              </a:lnSpc>
              <a:spcBef>
                <a:spcPts val="0"/>
              </a:spcBef>
              <a:buNone/>
            </a:pPr>
            <a:endParaRPr lang="en-GB" sz="1600" dirty="0"/>
          </a:p>
          <a:p>
            <a:pPr indent="0">
              <a:lnSpc>
                <a:spcPct val="115000"/>
              </a:lnSpc>
              <a:spcBef>
                <a:spcPts val="0"/>
              </a:spcBef>
              <a:buNone/>
            </a:pPr>
            <a:r>
              <a:rPr lang="en-GB" sz="1600" dirty="0"/>
              <a:t>2. Sector-based needs are measured through measuring critical indicators that have been incorporated within the Detailed Site Assessment with cluster coordinators putting forward core indicators for measuring and scoring thresholds to align with their cluster standards</a:t>
            </a:r>
          </a:p>
          <a:p>
            <a:pPr indent="0">
              <a:lnSpc>
                <a:spcPct val="115000"/>
              </a:lnSpc>
              <a:spcBef>
                <a:spcPts val="0"/>
              </a:spcBef>
              <a:buNone/>
            </a:pPr>
            <a:endParaRPr lang="en-GB" sz="1600" dirty="0"/>
          </a:p>
          <a:p>
            <a:pPr indent="0">
              <a:lnSpc>
                <a:spcPct val="115000"/>
              </a:lnSpc>
              <a:spcBef>
                <a:spcPts val="0"/>
              </a:spcBef>
              <a:buNone/>
            </a:pPr>
            <a:r>
              <a:rPr lang="en-GB" sz="1600" dirty="0"/>
              <a:t>3. The site prioritization, while focused on identifying high risk sites that should be prioritized with humanitarian responses, also allows for durable solutions agencies to identify sites suited for DS activities.</a:t>
            </a:r>
          </a:p>
          <a:p>
            <a:pPr indent="0">
              <a:lnSpc>
                <a:spcPct val="115000"/>
              </a:lnSpc>
              <a:spcBef>
                <a:spcPts val="0"/>
              </a:spcBef>
              <a:buNone/>
            </a:pPr>
            <a:endParaRPr lang="en-GB" sz="1600" dirty="0"/>
          </a:p>
          <a:p>
            <a:pPr indent="0">
              <a:lnSpc>
                <a:spcPct val="115000"/>
              </a:lnSpc>
              <a:spcBef>
                <a:spcPts val="0"/>
              </a:spcBef>
              <a:buNone/>
            </a:pPr>
            <a:r>
              <a:rPr lang="en-GB" sz="1600" dirty="0"/>
              <a:t>4. By establishing an evidence base with the fundamental assessment being approved by authorities (DSA), matrix data can minimize interference and clan aligned programming in certain states and districts.</a:t>
            </a:r>
          </a:p>
          <a:p>
            <a:pPr indent="0">
              <a:lnSpc>
                <a:spcPct val="115000"/>
              </a:lnSpc>
              <a:spcBef>
                <a:spcPts val="0"/>
              </a:spcBef>
              <a:buNone/>
            </a:pPr>
            <a:endParaRPr lang="en-GB" sz="1600" dirty="0"/>
          </a:p>
          <a:p>
            <a:pPr indent="0">
              <a:lnSpc>
                <a:spcPct val="115000"/>
              </a:lnSpc>
              <a:spcBef>
                <a:spcPts val="0"/>
              </a:spcBef>
              <a:buNone/>
            </a:pPr>
            <a:r>
              <a:rPr lang="en-GB" sz="1600" dirty="0"/>
              <a:t>5. In late 2021, donors asked OCHA and other humanitarian clusters to focus more on illustrating IDP sites that should be prioritized with humanitarian aid (using evidence) instead of relying on an increasing IDP figure for Somalia</a:t>
            </a:r>
            <a:endParaRPr sz="1600" dirty="0"/>
          </a:p>
          <a:p>
            <a:pPr indent="0">
              <a:buNone/>
            </a:pPr>
            <a:endParaRPr sz="2667"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06"/>
        <p:cNvGrpSpPr/>
        <p:nvPr/>
      </p:nvGrpSpPr>
      <p:grpSpPr>
        <a:xfrm>
          <a:off x="0" y="0"/>
          <a:ext cx="0" cy="0"/>
          <a:chOff x="0" y="0"/>
          <a:chExt cx="0" cy="0"/>
        </a:xfrm>
      </p:grpSpPr>
      <p:sp>
        <p:nvSpPr>
          <p:cNvPr id="107" name="Google Shape;107;p27"/>
          <p:cNvSpPr txBox="1">
            <a:spLocks noGrp="1"/>
          </p:cNvSpPr>
          <p:nvPr>
            <p:ph type="title"/>
          </p:nvPr>
        </p:nvSpPr>
        <p:spPr>
          <a:xfrm>
            <a:off x="415600" y="593367"/>
            <a:ext cx="11360800" cy="763600"/>
          </a:xfrm>
          <a:prstGeom prst="rect">
            <a:avLst/>
          </a:prstGeom>
        </p:spPr>
        <p:txBody>
          <a:bodyPr spcFirstLastPara="1" wrap="square" lIns="121900" tIns="121900" rIns="121900" bIns="121900" anchor="ctr" anchorCtr="0">
            <a:noAutofit/>
          </a:bodyPr>
          <a:lstStyle/>
          <a:p>
            <a:pPr>
              <a:buNone/>
            </a:pPr>
            <a:r>
              <a:rPr lang="en-GB" sz="3200" b="1" dirty="0"/>
              <a:t>Site Prioritization Matrix (Second Round)</a:t>
            </a:r>
            <a:endParaRPr sz="3200" b="1" dirty="0"/>
          </a:p>
        </p:txBody>
      </p:sp>
      <p:sp>
        <p:nvSpPr>
          <p:cNvPr id="6" name="TextBox 5">
            <a:extLst>
              <a:ext uri="{FF2B5EF4-FFF2-40B4-BE49-F238E27FC236}">
                <a16:creationId xmlns:a16="http://schemas.microsoft.com/office/drawing/2014/main" id="{603CF8A1-5E1E-4C99-9334-C397ADF6B297}"/>
              </a:ext>
            </a:extLst>
          </p:cNvPr>
          <p:cNvSpPr txBox="1"/>
          <p:nvPr/>
        </p:nvSpPr>
        <p:spPr>
          <a:xfrm>
            <a:off x="142874" y="1791885"/>
            <a:ext cx="11239501" cy="2677656"/>
          </a:xfrm>
          <a:prstGeom prst="rect">
            <a:avLst/>
          </a:prstGeom>
          <a:noFill/>
        </p:spPr>
        <p:txBody>
          <a:bodyPr wrap="square" rtlCol="0">
            <a:spAutoFit/>
          </a:bodyPr>
          <a:lstStyle/>
          <a:p>
            <a:r>
              <a:rPr lang="en-GB" sz="1200" dirty="0"/>
              <a:t>The second round of site prioritization matrix has included greater cluster coordinator coordination on indicators that are to be scored and their respective scoring thresholds agreed</a:t>
            </a:r>
          </a:p>
          <a:p>
            <a:endParaRPr lang="en-GB" sz="1200" dirty="0"/>
          </a:p>
          <a:p>
            <a:r>
              <a:rPr lang="en-GB" sz="1200" dirty="0"/>
              <a:t>The matrix update includes the following additions: </a:t>
            </a:r>
          </a:p>
          <a:p>
            <a:r>
              <a:rPr lang="en-GB" sz="1200" dirty="0"/>
              <a:t>	1. wider scoring variations at the cluster level (from 0 – 1 to 0 – 2), </a:t>
            </a:r>
          </a:p>
          <a:p>
            <a:r>
              <a:rPr lang="en-GB" sz="1200" dirty="0"/>
              <a:t>	2. site duration (scored if under 2 years of operation), </a:t>
            </a:r>
          </a:p>
          <a:p>
            <a:r>
              <a:rPr lang="en-GB" sz="1200" dirty="0"/>
              <a:t>	3. humanitarian access constraints (scored using OCHA district-level access data), </a:t>
            </a:r>
          </a:p>
          <a:p>
            <a:r>
              <a:rPr lang="en-GB" sz="1200" dirty="0"/>
              <a:t>	4. PwD facing exclusion (scoring of PwD access questions), </a:t>
            </a:r>
          </a:p>
          <a:p>
            <a:r>
              <a:rPr lang="en-GB" sz="1200" dirty="0"/>
              <a:t>	5. minority groups facing exclusion (scoring of minority group access questions developed by MRGI),</a:t>
            </a:r>
          </a:p>
          <a:p>
            <a:r>
              <a:rPr lang="en-GB" sz="1200" dirty="0"/>
              <a:t>	6. IDP new arrivals in the last 3 months (as data was collected between November and mid-January, this includes drought arrivals)</a:t>
            </a:r>
          </a:p>
          <a:p>
            <a:r>
              <a:rPr lang="en-GB" sz="1200" dirty="0"/>
              <a:t>	7. Total score is out of 21 potential points with a 0-5 score generated </a:t>
            </a:r>
          </a:p>
          <a:p>
            <a:endParaRPr lang="en-GB" sz="1200" dirty="0"/>
          </a:p>
          <a:p>
            <a:endParaRPr lang="en-GB" sz="1200" dirty="0"/>
          </a:p>
          <a:p>
            <a:endParaRPr lang="en-GB" sz="1200" dirty="0"/>
          </a:p>
        </p:txBody>
      </p:sp>
      <p:pic>
        <p:nvPicPr>
          <p:cNvPr id="3" name="Picture 2">
            <a:extLst>
              <a:ext uri="{FF2B5EF4-FFF2-40B4-BE49-F238E27FC236}">
                <a16:creationId xmlns:a16="http://schemas.microsoft.com/office/drawing/2014/main" id="{654FFBC1-E9C7-49E7-A0DF-D2D9F761787C}"/>
              </a:ext>
            </a:extLst>
          </p:cNvPr>
          <p:cNvPicPr>
            <a:picLocks noChangeAspect="1"/>
          </p:cNvPicPr>
          <p:nvPr/>
        </p:nvPicPr>
        <p:blipFill>
          <a:blip r:embed="rId3"/>
          <a:stretch>
            <a:fillRect/>
          </a:stretch>
        </p:blipFill>
        <p:spPr>
          <a:xfrm>
            <a:off x="914401" y="3933340"/>
            <a:ext cx="9039224" cy="2554391"/>
          </a:xfrm>
          <a:prstGeom prst="rect">
            <a:avLst/>
          </a:prstGeom>
        </p:spPr>
      </p:pic>
    </p:spTree>
    <p:extLst>
      <p:ext uri="{BB962C8B-B14F-4D97-AF65-F5344CB8AC3E}">
        <p14:creationId xmlns:p14="http://schemas.microsoft.com/office/powerpoint/2010/main" val="373386868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06"/>
        <p:cNvGrpSpPr/>
        <p:nvPr/>
      </p:nvGrpSpPr>
      <p:grpSpPr>
        <a:xfrm>
          <a:off x="0" y="0"/>
          <a:ext cx="0" cy="0"/>
          <a:chOff x="0" y="0"/>
          <a:chExt cx="0" cy="0"/>
        </a:xfrm>
      </p:grpSpPr>
      <p:sp>
        <p:nvSpPr>
          <p:cNvPr id="107" name="Google Shape;107;p27"/>
          <p:cNvSpPr txBox="1">
            <a:spLocks noGrp="1"/>
          </p:cNvSpPr>
          <p:nvPr>
            <p:ph type="title"/>
          </p:nvPr>
        </p:nvSpPr>
        <p:spPr>
          <a:xfrm>
            <a:off x="415600" y="593367"/>
            <a:ext cx="11360800" cy="763600"/>
          </a:xfrm>
          <a:prstGeom prst="rect">
            <a:avLst/>
          </a:prstGeom>
        </p:spPr>
        <p:txBody>
          <a:bodyPr spcFirstLastPara="1" wrap="square" lIns="121900" tIns="121900" rIns="121900" bIns="121900" anchor="ctr" anchorCtr="0">
            <a:noAutofit/>
          </a:bodyPr>
          <a:lstStyle/>
          <a:p>
            <a:pPr>
              <a:buNone/>
            </a:pPr>
            <a:r>
              <a:rPr lang="en-GB" sz="3200" b="1" dirty="0"/>
              <a:t>Site Prioritization Matrix (Second Round Results)</a:t>
            </a:r>
            <a:endParaRPr sz="3200" b="1" dirty="0"/>
          </a:p>
        </p:txBody>
      </p:sp>
      <p:pic>
        <p:nvPicPr>
          <p:cNvPr id="2" name="Picture 1">
            <a:extLst>
              <a:ext uri="{FF2B5EF4-FFF2-40B4-BE49-F238E27FC236}">
                <a16:creationId xmlns:a16="http://schemas.microsoft.com/office/drawing/2014/main" id="{1AD28FE2-7194-4ADD-A02D-AE8E46B4C8D8}"/>
              </a:ext>
            </a:extLst>
          </p:cNvPr>
          <p:cNvPicPr>
            <a:picLocks noChangeAspect="1"/>
          </p:cNvPicPr>
          <p:nvPr/>
        </p:nvPicPr>
        <p:blipFill>
          <a:blip r:embed="rId3"/>
          <a:stretch>
            <a:fillRect/>
          </a:stretch>
        </p:blipFill>
        <p:spPr>
          <a:xfrm>
            <a:off x="652462" y="1447800"/>
            <a:ext cx="3762375" cy="2495550"/>
          </a:xfrm>
          <a:prstGeom prst="rect">
            <a:avLst/>
          </a:prstGeom>
        </p:spPr>
      </p:pic>
      <p:pic>
        <p:nvPicPr>
          <p:cNvPr id="4" name="Picture 3">
            <a:extLst>
              <a:ext uri="{FF2B5EF4-FFF2-40B4-BE49-F238E27FC236}">
                <a16:creationId xmlns:a16="http://schemas.microsoft.com/office/drawing/2014/main" id="{42AE10AF-8CBA-482F-8204-C6142F800897}"/>
              </a:ext>
            </a:extLst>
          </p:cNvPr>
          <p:cNvPicPr>
            <a:picLocks noChangeAspect="1"/>
          </p:cNvPicPr>
          <p:nvPr/>
        </p:nvPicPr>
        <p:blipFill>
          <a:blip r:embed="rId4"/>
          <a:stretch>
            <a:fillRect/>
          </a:stretch>
        </p:blipFill>
        <p:spPr>
          <a:xfrm>
            <a:off x="4905375" y="1356967"/>
            <a:ext cx="3752850" cy="4695825"/>
          </a:xfrm>
          <a:prstGeom prst="rect">
            <a:avLst/>
          </a:prstGeom>
        </p:spPr>
      </p:pic>
    </p:spTree>
    <p:extLst>
      <p:ext uri="{BB962C8B-B14F-4D97-AF65-F5344CB8AC3E}">
        <p14:creationId xmlns:p14="http://schemas.microsoft.com/office/powerpoint/2010/main" val="326188370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06"/>
        <p:cNvGrpSpPr/>
        <p:nvPr/>
      </p:nvGrpSpPr>
      <p:grpSpPr>
        <a:xfrm>
          <a:off x="0" y="0"/>
          <a:ext cx="0" cy="0"/>
          <a:chOff x="0" y="0"/>
          <a:chExt cx="0" cy="0"/>
        </a:xfrm>
      </p:grpSpPr>
      <p:sp>
        <p:nvSpPr>
          <p:cNvPr id="107" name="Google Shape;107;p27"/>
          <p:cNvSpPr txBox="1">
            <a:spLocks noGrp="1"/>
          </p:cNvSpPr>
          <p:nvPr>
            <p:ph type="title"/>
          </p:nvPr>
        </p:nvSpPr>
        <p:spPr>
          <a:xfrm>
            <a:off x="415600" y="593367"/>
            <a:ext cx="11360800" cy="763600"/>
          </a:xfrm>
          <a:prstGeom prst="rect">
            <a:avLst/>
          </a:prstGeom>
        </p:spPr>
        <p:txBody>
          <a:bodyPr spcFirstLastPara="1" wrap="square" lIns="121900" tIns="121900" rIns="121900" bIns="121900" anchor="ctr" anchorCtr="0">
            <a:noAutofit/>
          </a:bodyPr>
          <a:lstStyle/>
          <a:p>
            <a:pPr>
              <a:buNone/>
            </a:pPr>
            <a:r>
              <a:rPr lang="en-GB" sz="3200" b="1" dirty="0"/>
              <a:t>Site Prioritization Matrix (Next Steps)</a:t>
            </a:r>
            <a:endParaRPr sz="3200" b="1" dirty="0"/>
          </a:p>
        </p:txBody>
      </p:sp>
      <p:sp>
        <p:nvSpPr>
          <p:cNvPr id="3" name="TextBox 2">
            <a:extLst>
              <a:ext uri="{FF2B5EF4-FFF2-40B4-BE49-F238E27FC236}">
                <a16:creationId xmlns:a16="http://schemas.microsoft.com/office/drawing/2014/main" id="{6ED55E20-ADB3-4670-B82F-090E0D3B5DE2}"/>
              </a:ext>
            </a:extLst>
          </p:cNvPr>
          <p:cNvSpPr txBox="1"/>
          <p:nvPr/>
        </p:nvSpPr>
        <p:spPr>
          <a:xfrm>
            <a:off x="552450" y="1480792"/>
            <a:ext cx="10725150" cy="4524315"/>
          </a:xfrm>
          <a:prstGeom prst="rect">
            <a:avLst/>
          </a:prstGeom>
          <a:noFill/>
        </p:spPr>
        <p:txBody>
          <a:bodyPr wrap="square" rtlCol="0">
            <a:spAutoFit/>
          </a:bodyPr>
          <a:lstStyle/>
          <a:p>
            <a:r>
              <a:rPr lang="en-GB" b="1" dirty="0"/>
              <a:t>OCHA ownership of the tool- </a:t>
            </a:r>
            <a:r>
              <a:rPr lang="en-GB" dirty="0"/>
              <a:t>The matrix becomes an OCHA-led tool with OCHA advertising and using the matrix’s data at the national and site-levels</a:t>
            </a:r>
            <a:endParaRPr lang="en-GB" b="1" dirty="0"/>
          </a:p>
          <a:p>
            <a:endParaRPr lang="en-GB" b="1" dirty="0"/>
          </a:p>
          <a:p>
            <a:r>
              <a:rPr lang="en-GB" b="1" dirty="0"/>
              <a:t>Adoption by ICCG members- </a:t>
            </a:r>
            <a:r>
              <a:rPr lang="en-GB" dirty="0"/>
              <a:t>The objective is for the matrix to enable enriched site-level service targeting relying on an evidence base </a:t>
            </a:r>
          </a:p>
          <a:p>
            <a:endParaRPr lang="en-GB" b="1" dirty="0"/>
          </a:p>
          <a:p>
            <a:r>
              <a:rPr lang="en-GB" b="1" dirty="0"/>
              <a:t>Site Prioritization Matrix Updates- </a:t>
            </a:r>
            <a:r>
              <a:rPr lang="en-GB" dirty="0"/>
              <a:t>To be done within the first quarter of each year using the DSA exercise as a bedrock for data analysis.  </a:t>
            </a:r>
          </a:p>
          <a:p>
            <a:endParaRPr lang="en-GB" b="1" dirty="0"/>
          </a:p>
          <a:p>
            <a:r>
              <a:rPr lang="en-GB" b="1" dirty="0"/>
              <a:t>Support to the Site Prioritization Matrix- </a:t>
            </a:r>
            <a:r>
              <a:rPr lang="en-GB" dirty="0"/>
              <a:t>REACH and the CCCM Cluster can continue to liaise with cluster coordinators adapting assessment indicators and threshold measurements inclusive of generating the final matrix annually (with confirmation from REACH)</a:t>
            </a:r>
          </a:p>
          <a:p>
            <a:endParaRPr lang="en-GB" b="1" dirty="0"/>
          </a:p>
          <a:p>
            <a:r>
              <a:rPr lang="en-GB" b="1" dirty="0"/>
              <a:t>Adoption by donors- </a:t>
            </a:r>
            <a:r>
              <a:rPr lang="en-GB" dirty="0"/>
              <a:t>ECHO has discussed having the matrix used by implementing nutrition and WASH partners, the matrix is currently being used by SHF to support clusters in site-level targeting of SHF projects</a:t>
            </a:r>
            <a:endParaRPr lang="en-GB" b="1" dirty="0"/>
          </a:p>
        </p:txBody>
      </p:sp>
    </p:spTree>
    <p:extLst>
      <p:ext uri="{BB962C8B-B14F-4D97-AF65-F5344CB8AC3E}">
        <p14:creationId xmlns:p14="http://schemas.microsoft.com/office/powerpoint/2010/main" val="3280754628"/>
      </p:ext>
    </p:extLst>
  </p:cSld>
  <p:clrMapOvr>
    <a:masterClrMapping/>
  </p:clrMapOvr>
</p:sld>
</file>

<file path=ppt/theme/theme1.xml><?xml version="1.0" encoding="utf-8"?>
<a:theme xmlns:a="http://schemas.openxmlformats.org/drawingml/2006/main" name="CCCM templat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1517</TotalTime>
  <Words>511</Words>
  <Application>Microsoft Office PowerPoint</Application>
  <PresentationFormat>Widescreen</PresentationFormat>
  <Paragraphs>35</Paragraphs>
  <Slides>5</Slides>
  <Notes>5</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5</vt:i4>
      </vt:variant>
    </vt:vector>
  </HeadingPairs>
  <TitlesOfParts>
    <vt:vector size="9" baseType="lpstr">
      <vt:lpstr>Arial</vt:lpstr>
      <vt:lpstr>Calibri</vt:lpstr>
      <vt:lpstr>Open Sans</vt:lpstr>
      <vt:lpstr>CCCM template</vt:lpstr>
      <vt:lpstr> IMAWG Meeting</vt:lpstr>
      <vt:lpstr>Site Prioritization Matrix (Methodology and Background)</vt:lpstr>
      <vt:lpstr>Site Prioritization Matrix (Second Round)</vt:lpstr>
      <vt:lpstr>Site Prioritization Matrix (Second Round Results)</vt:lpstr>
      <vt:lpstr>Site Prioritization Matrix (Next Steps)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Durable Solutions Indicator Monitoring - CCCM</dc:title>
  <dc:creator>CONNER Benjamin Andrew</dc:creator>
  <cp:lastModifiedBy>CONNER Benjamin Andrew</cp:lastModifiedBy>
  <cp:revision>6</cp:revision>
  <dcterms:created xsi:type="dcterms:W3CDTF">2022-02-01T07:36:28Z</dcterms:created>
  <dcterms:modified xsi:type="dcterms:W3CDTF">2022-03-12T08:44:48Z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2059aa38-f392-4105-be92-628035578272_Enabled">
    <vt:lpwstr>true</vt:lpwstr>
  </property>
  <property fmtid="{D5CDD505-2E9C-101B-9397-08002B2CF9AE}" pid="3" name="MSIP_Label_2059aa38-f392-4105-be92-628035578272_SetDate">
    <vt:lpwstr>2022-02-01T07:36:28Z</vt:lpwstr>
  </property>
  <property fmtid="{D5CDD505-2E9C-101B-9397-08002B2CF9AE}" pid="4" name="MSIP_Label_2059aa38-f392-4105-be92-628035578272_Method">
    <vt:lpwstr>Standard</vt:lpwstr>
  </property>
  <property fmtid="{D5CDD505-2E9C-101B-9397-08002B2CF9AE}" pid="5" name="MSIP_Label_2059aa38-f392-4105-be92-628035578272_Name">
    <vt:lpwstr>IOMLb0020IN123173</vt:lpwstr>
  </property>
  <property fmtid="{D5CDD505-2E9C-101B-9397-08002B2CF9AE}" pid="6" name="MSIP_Label_2059aa38-f392-4105-be92-628035578272_SiteId">
    <vt:lpwstr>1588262d-23fb-43b4-bd6e-bce49c8e6186</vt:lpwstr>
  </property>
  <property fmtid="{D5CDD505-2E9C-101B-9397-08002B2CF9AE}" pid="7" name="MSIP_Label_2059aa38-f392-4105-be92-628035578272_ActionId">
    <vt:lpwstr>19ad117e-1a97-4748-8688-00008343e73f</vt:lpwstr>
  </property>
  <property fmtid="{D5CDD505-2E9C-101B-9397-08002B2CF9AE}" pid="8" name="MSIP_Label_2059aa38-f392-4105-be92-628035578272_ContentBits">
    <vt:lpwstr>0</vt:lpwstr>
  </property>
</Properties>
</file>